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8" r:id="rId5"/>
    <p:sldId id="261" r:id="rId6"/>
    <p:sldId id="263" r:id="rId7"/>
    <p:sldId id="259" r:id="rId8"/>
    <p:sldId id="264" r:id="rId9"/>
    <p:sldId id="275" r:id="rId10"/>
    <p:sldId id="273" r:id="rId11"/>
    <p:sldId id="265" r:id="rId12"/>
    <p:sldId id="266" r:id="rId13"/>
    <p:sldId id="272" r:id="rId14"/>
    <p:sldId id="274" r:id="rId15"/>
    <p:sldId id="277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5F96303-49EF-4C1B-B244-F8671F5888E1}">
          <p14:sldIdLst>
            <p14:sldId id="256"/>
            <p14:sldId id="257"/>
          </p14:sldIdLst>
        </p14:section>
        <p14:section name="Description" id="{4096AC71-B0BC-4046-A42F-44A37B57F489}">
          <p14:sldIdLst>
            <p14:sldId id="258"/>
            <p14:sldId id="278"/>
            <p14:sldId id="261"/>
            <p14:sldId id="263"/>
            <p14:sldId id="259"/>
            <p14:sldId id="264"/>
          </p14:sldIdLst>
        </p14:section>
        <p14:section name="Results" id="{E41F0561-F000-45BC-A0E3-048E13A4832C}">
          <p14:sldIdLst>
            <p14:sldId id="275"/>
            <p14:sldId id="273"/>
            <p14:sldId id="265"/>
            <p14:sldId id="266"/>
            <p14:sldId id="272"/>
            <p14:sldId id="274"/>
            <p14:sldId id="277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215" autoAdjust="0"/>
  </p:normalViewPr>
  <p:slideViewPr>
    <p:cSldViewPr>
      <p:cViewPr>
        <p:scale>
          <a:sx n="100" d="100"/>
          <a:sy n="100" d="100"/>
        </p:scale>
        <p:origin x="-194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44FB6-BB9F-455F-BA14-D837EA8029F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886F3-DC4B-4694-9FA3-A6473CCAEC37}">
      <dgm:prSet phldrT="[Text]" custT="1"/>
      <dgm:spPr/>
      <dgm:t>
        <a:bodyPr/>
        <a:lstStyle/>
        <a:p>
          <a:r>
            <a:rPr lang="en-US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Knee</a:t>
          </a:r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AB608CB-9887-4E41-B22D-16C9F1174D0F}" type="parTrans" cxnId="{60A5728F-1CFD-43F4-BBB0-0B5DE3BAB270}">
      <dgm:prSet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1AAE9F0-90BE-4997-AD0A-DA6C2ECE17AE}" type="sibTrans" cxnId="{60A5728F-1CFD-43F4-BBB0-0B5DE3BAB270}">
      <dgm:prSet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C79792-4A80-40E6-843F-D8E9427612D5}">
      <dgm:prSet phldrT="[Text]" custT="1"/>
      <dgm:spPr/>
      <dgm:t>
        <a:bodyPr/>
        <a:lstStyle/>
        <a:p>
          <a:r>
            <a:rPr lang="en-U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Tiny hammer tap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FC7077-FB44-476E-8DA1-8B01B18A8FFC}" type="parTrans" cxnId="{1B704821-547C-4D2B-A229-3A2938E9E6AA}">
      <dgm:prSet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045A9A2-631C-45E5-AA6C-909C3CC53595}" type="sibTrans" cxnId="{1B704821-547C-4D2B-A229-3A2938E9E6AA}">
      <dgm:prSet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88B830-8DB9-44A2-A542-F4ED918ECA65}">
      <dgm:prSet phldrT="[Text]" custT="1"/>
      <dgm:spPr/>
      <dgm:t>
        <a:bodyPr/>
        <a:lstStyle/>
        <a:p>
          <a:r>
            <a:rPr lang="en-U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Leg extension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EFBFEB6-3FF6-4E04-A862-C16F5BF21A38}" type="parTrans" cxnId="{444536C3-5ED1-4C1E-8063-B48D646EB680}">
      <dgm:prSet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136D8ED-4860-41CB-B234-1E3E31E82C16}" type="sibTrans" cxnId="{444536C3-5ED1-4C1E-8063-B48D646EB680}">
      <dgm:prSet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9B8CB6-6F9B-4633-8337-B5D56C7AD82D}">
      <dgm:prSet phldrT="[Text]" custT="1"/>
      <dgm:spPr/>
      <dgm:t>
        <a:bodyPr/>
        <a:lstStyle/>
        <a:p>
          <a:r>
            <a:rPr lang="en-U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Signal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FDA6054-CDDC-450A-80EE-AFDCA263BDC1}" type="parTrans" cxnId="{DD031B58-8CD6-4ED1-9835-3EA90CC2D500}">
      <dgm:prSet/>
      <dgm:spPr/>
      <dgm:t>
        <a:bodyPr/>
        <a:lstStyle/>
        <a:p>
          <a:endParaRPr lang="en-US" sz="1600"/>
        </a:p>
      </dgm:t>
    </dgm:pt>
    <dgm:pt modelId="{014A5C70-4A93-426A-88A3-4ED068A6F342}" type="sibTrans" cxnId="{DD031B58-8CD6-4ED1-9835-3EA90CC2D500}">
      <dgm:prSet/>
      <dgm:spPr/>
      <dgm:t>
        <a:bodyPr/>
        <a:lstStyle/>
        <a:p>
          <a:endParaRPr lang="en-US" sz="1600"/>
        </a:p>
      </dgm:t>
    </dgm:pt>
    <dgm:pt modelId="{56F61B18-9698-41D2-84DA-6C99A720744B}">
      <dgm:prSet phldrT="[Text]" custT="1"/>
      <dgm:spPr/>
      <dgm:t>
        <a:bodyPr/>
        <a:lstStyle/>
        <a:p>
          <a:r>
            <a:rPr lang="en-U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Reaction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41EB156-DC49-4B53-8F97-0B1486C0171C}" type="parTrans" cxnId="{176F5B83-491F-493B-879C-CE4A3B2138FB}">
      <dgm:prSet/>
      <dgm:spPr/>
      <dgm:t>
        <a:bodyPr/>
        <a:lstStyle/>
        <a:p>
          <a:endParaRPr lang="en-US" sz="1600"/>
        </a:p>
      </dgm:t>
    </dgm:pt>
    <dgm:pt modelId="{E6940B01-49A2-44A9-BB26-1BB1931EAD77}" type="sibTrans" cxnId="{176F5B83-491F-493B-879C-CE4A3B2138FB}">
      <dgm:prSet/>
      <dgm:spPr/>
      <dgm:t>
        <a:bodyPr/>
        <a:lstStyle/>
        <a:p>
          <a:endParaRPr lang="en-US" sz="1600"/>
        </a:p>
      </dgm:t>
    </dgm:pt>
    <dgm:pt modelId="{A3B18330-627B-461F-8BCC-0C5598062FE6}">
      <dgm:prSet phldrT="[Text]" custT="1"/>
      <dgm:spPr/>
      <dgm:t>
        <a:bodyPr/>
        <a:lstStyle/>
        <a:p>
          <a:r>
            <a:rPr lang="en-US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System</a:t>
          </a:r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BB47EED-9CE3-4F7A-A63A-80A4F7F7341C}" type="sibTrans" cxnId="{646E9238-1F32-4492-9A41-1AAA9CE9CC20}">
      <dgm:prSet/>
      <dgm:spPr/>
      <dgm:t>
        <a:bodyPr/>
        <a:lstStyle/>
        <a:p>
          <a:endParaRPr lang="en-US" sz="1600"/>
        </a:p>
      </dgm:t>
    </dgm:pt>
    <dgm:pt modelId="{7D394626-A1D3-4511-9652-17BF0E7EBE5D}" type="parTrans" cxnId="{646E9238-1F32-4492-9A41-1AAA9CE9CC20}">
      <dgm:prSet/>
      <dgm:spPr/>
      <dgm:t>
        <a:bodyPr/>
        <a:lstStyle/>
        <a:p>
          <a:endParaRPr lang="en-US" sz="1600"/>
        </a:p>
      </dgm:t>
    </dgm:pt>
    <dgm:pt modelId="{29DA614F-0E93-43DC-8FD2-C4A8840AD416}">
      <dgm:prSet phldrT="[Text]" custT="1"/>
      <dgm:spPr/>
      <dgm:t>
        <a:bodyPr/>
        <a:lstStyle/>
        <a:p>
          <a:r>
            <a:rPr lang="en-U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Internal data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E58FAF3-FB84-4C48-BF6D-F6A1D3F78EAA}" type="parTrans" cxnId="{0EB0E47A-6041-48CC-83A0-D70056172BB9}">
      <dgm:prSet/>
      <dgm:spPr/>
      <dgm:t>
        <a:bodyPr/>
        <a:lstStyle/>
        <a:p>
          <a:endParaRPr lang="en-US" sz="1600"/>
        </a:p>
      </dgm:t>
    </dgm:pt>
    <dgm:pt modelId="{F5FA12E2-AE31-4E12-A288-A2838F337466}" type="sibTrans" cxnId="{0EB0E47A-6041-48CC-83A0-D70056172BB9}">
      <dgm:prSet/>
      <dgm:spPr/>
      <dgm:t>
        <a:bodyPr/>
        <a:lstStyle/>
        <a:p>
          <a:endParaRPr lang="en-US" sz="1600"/>
        </a:p>
      </dgm:t>
    </dgm:pt>
    <dgm:pt modelId="{A726B850-02A0-4245-B182-BB7AC7A437D0}">
      <dgm:prSet phldrT="[Text]" custT="1"/>
      <dgm:spPr/>
      <dgm:t>
        <a:bodyPr/>
        <a:lstStyle/>
        <a:p>
          <a:r>
            <a:rPr lang="en-U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Neuron pathway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0C60B5A-2B54-4713-9D4F-A74513D69DC4}" type="parTrans" cxnId="{263278D6-FEC4-4FB7-AADF-296756D502E5}">
      <dgm:prSet/>
      <dgm:spPr/>
      <dgm:t>
        <a:bodyPr/>
        <a:lstStyle/>
        <a:p>
          <a:endParaRPr lang="en-US" sz="1600"/>
        </a:p>
      </dgm:t>
    </dgm:pt>
    <dgm:pt modelId="{C9A86E93-68AC-46F3-8E74-4752A669B640}" type="sibTrans" cxnId="{263278D6-FEC4-4FB7-AADF-296756D502E5}">
      <dgm:prSet/>
      <dgm:spPr/>
      <dgm:t>
        <a:bodyPr/>
        <a:lstStyle/>
        <a:p>
          <a:endParaRPr lang="en-US" sz="1600"/>
        </a:p>
      </dgm:t>
    </dgm:pt>
    <dgm:pt modelId="{667865D6-EB91-4029-8E4E-D1A96EEC45D0}">
      <dgm:prSet phldrT="[Text]" custT="1"/>
      <dgm:spPr/>
      <dgm:t>
        <a:bodyPr/>
        <a:lstStyle/>
        <a:p>
          <a:r>
            <a:rPr lang="en-US" sz="2400" b="1" dirty="0" smtClean="0">
              <a:latin typeface="Helvetica" panose="020B0604020202020204" pitchFamily="34" charset="0"/>
              <a:cs typeface="Helvetica" panose="020B0604020202020204" pitchFamily="34" charset="0"/>
            </a:rPr>
            <a:t>Lattice</a:t>
          </a:r>
          <a:endParaRPr lang="en-US" sz="24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14260AB-C21B-426E-926C-0FDD3129DD48}" type="parTrans" cxnId="{603EF3E0-EA8A-4F1C-8C63-88B8C9F209E9}">
      <dgm:prSet/>
      <dgm:spPr/>
      <dgm:t>
        <a:bodyPr/>
        <a:lstStyle/>
        <a:p>
          <a:endParaRPr lang="en-US"/>
        </a:p>
      </dgm:t>
    </dgm:pt>
    <dgm:pt modelId="{3DA3BDC0-ECA2-4BCC-B301-2D1BECF76948}" type="sibTrans" cxnId="{603EF3E0-EA8A-4F1C-8C63-88B8C9F209E9}">
      <dgm:prSet/>
      <dgm:spPr/>
      <dgm:t>
        <a:bodyPr/>
        <a:lstStyle/>
        <a:p>
          <a:endParaRPr lang="en-US"/>
        </a:p>
      </dgm:t>
    </dgm:pt>
    <dgm:pt modelId="{1E5AA7DD-4BAC-465A-B9FA-626138AC2B56}">
      <dgm:prSet phldrT="[Text]"/>
      <dgm:spPr/>
      <dgm:t>
        <a:bodyPr/>
        <a:lstStyle/>
        <a:p>
          <a:r>
            <a:rPr lang="en-US" b="1" dirty="0" smtClean="0">
              <a:latin typeface="Helvetica" panose="020B0604020202020204" pitchFamily="34" charset="0"/>
              <a:cs typeface="Helvetica" panose="020B0604020202020204" pitchFamily="34" charset="0"/>
            </a:rPr>
            <a:t>Dipole correctors kicks</a:t>
          </a:r>
          <a:endParaRPr lang="en-US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64C1943-010D-431F-90D7-BADFE6F9284E}" type="parTrans" cxnId="{E4124963-5FF3-4544-A850-C115A208AD32}">
      <dgm:prSet/>
      <dgm:spPr/>
      <dgm:t>
        <a:bodyPr/>
        <a:lstStyle/>
        <a:p>
          <a:endParaRPr lang="en-US"/>
        </a:p>
      </dgm:t>
    </dgm:pt>
    <dgm:pt modelId="{BB53E087-334C-45EE-BCAB-82F30CD5990B}" type="sibTrans" cxnId="{E4124963-5FF3-4544-A850-C115A208AD32}">
      <dgm:prSet/>
      <dgm:spPr/>
      <dgm:t>
        <a:bodyPr/>
        <a:lstStyle/>
        <a:p>
          <a:endParaRPr lang="en-US"/>
        </a:p>
      </dgm:t>
    </dgm:pt>
    <dgm:pt modelId="{774D35E1-4555-45DF-A4C9-4113E994BF8F}">
      <dgm:prSet phldrT="[Text]"/>
      <dgm:spPr/>
      <dgm:t>
        <a:bodyPr/>
        <a:lstStyle/>
        <a:p>
          <a:r>
            <a:rPr lang="en-US" b="1" dirty="0" smtClean="0">
              <a:latin typeface="Helvetica" panose="020B0604020202020204" pitchFamily="34" charset="0"/>
              <a:cs typeface="Helvetica" panose="020B0604020202020204" pitchFamily="34" charset="0"/>
            </a:rPr>
            <a:t>Beam offset at BPMs</a:t>
          </a:r>
          <a:endParaRPr lang="en-US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DE3D4E0-7DD0-4DC9-A51F-0ED7F978437E}" type="parTrans" cxnId="{A423438C-6B8E-4A5F-87E0-C2284F699699}">
      <dgm:prSet/>
      <dgm:spPr/>
      <dgm:t>
        <a:bodyPr/>
        <a:lstStyle/>
        <a:p>
          <a:endParaRPr lang="en-US"/>
        </a:p>
      </dgm:t>
    </dgm:pt>
    <dgm:pt modelId="{51BBCF27-DAF0-46EC-9227-AA987E5B1225}" type="sibTrans" cxnId="{A423438C-6B8E-4A5F-87E0-C2284F699699}">
      <dgm:prSet/>
      <dgm:spPr/>
      <dgm:t>
        <a:bodyPr/>
        <a:lstStyle/>
        <a:p>
          <a:endParaRPr lang="en-US"/>
        </a:p>
      </dgm:t>
    </dgm:pt>
    <dgm:pt modelId="{95107711-8C4F-4B31-A0F2-89EA1773E235}">
      <dgm:prSet phldrT="[Text]"/>
      <dgm:spPr/>
      <dgm:t>
        <a:bodyPr/>
        <a:lstStyle/>
        <a:p>
          <a:r>
            <a:rPr lang="en-US" b="1" dirty="0" smtClean="0">
              <a:latin typeface="Helvetica" panose="020B0604020202020204" pitchFamily="34" charset="0"/>
              <a:cs typeface="Helvetica" panose="020B0604020202020204" pitchFamily="34" charset="0"/>
            </a:rPr>
            <a:t>Machine parameters</a:t>
          </a:r>
          <a:endParaRPr lang="en-US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520AEF-364A-44B3-BDAA-2ACC30574FFA}" type="parTrans" cxnId="{C60CDB45-4650-421A-923C-812C44F5B102}">
      <dgm:prSet/>
      <dgm:spPr/>
      <dgm:t>
        <a:bodyPr/>
        <a:lstStyle/>
        <a:p>
          <a:endParaRPr lang="en-US"/>
        </a:p>
      </dgm:t>
    </dgm:pt>
    <dgm:pt modelId="{4F08BBC9-B229-415B-AE02-C0A527C9FB3F}" type="sibTrans" cxnId="{C60CDB45-4650-421A-923C-812C44F5B102}">
      <dgm:prSet/>
      <dgm:spPr/>
      <dgm:t>
        <a:bodyPr/>
        <a:lstStyle/>
        <a:p>
          <a:endParaRPr lang="en-US"/>
        </a:p>
      </dgm:t>
    </dgm:pt>
    <dgm:pt modelId="{CDAEA2BF-440D-4685-AB34-F54B9BBB1E52}" type="pres">
      <dgm:prSet presAssocID="{A9444FB6-BB9F-455F-BA14-D837EA8029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668D41-D140-489A-9702-32ADD23631C3}" type="pres">
      <dgm:prSet presAssocID="{A3B18330-627B-461F-8BCC-0C5598062FE6}" presName="root" presStyleCnt="0"/>
      <dgm:spPr/>
    </dgm:pt>
    <dgm:pt modelId="{AA94A563-9B16-4D71-96BA-AB349BE110D1}" type="pres">
      <dgm:prSet presAssocID="{A3B18330-627B-461F-8BCC-0C5598062FE6}" presName="rootComposite" presStyleCnt="0"/>
      <dgm:spPr/>
    </dgm:pt>
    <dgm:pt modelId="{AE565273-A294-4D40-B405-5FE041BAE659}" type="pres">
      <dgm:prSet presAssocID="{A3B18330-627B-461F-8BCC-0C5598062FE6}" presName="rootText" presStyleLbl="node1" presStyleIdx="0" presStyleCnt="3" custLinFactNeighborX="-63628"/>
      <dgm:spPr/>
      <dgm:t>
        <a:bodyPr/>
        <a:lstStyle/>
        <a:p>
          <a:endParaRPr lang="en-US"/>
        </a:p>
      </dgm:t>
    </dgm:pt>
    <dgm:pt modelId="{681AFD2C-C6F0-472E-BB81-27B0CD9DF617}" type="pres">
      <dgm:prSet presAssocID="{A3B18330-627B-461F-8BCC-0C5598062FE6}" presName="rootConnector" presStyleLbl="node1" presStyleIdx="0" presStyleCnt="3"/>
      <dgm:spPr/>
      <dgm:t>
        <a:bodyPr/>
        <a:lstStyle/>
        <a:p>
          <a:endParaRPr lang="en-US"/>
        </a:p>
      </dgm:t>
    </dgm:pt>
    <dgm:pt modelId="{AB538AF3-0CB2-4351-90FC-061E67291324}" type="pres">
      <dgm:prSet presAssocID="{A3B18330-627B-461F-8BCC-0C5598062FE6}" presName="childShape" presStyleCnt="0"/>
      <dgm:spPr/>
    </dgm:pt>
    <dgm:pt modelId="{FA42F0F6-4CE5-4820-A137-1DBD4B865A7E}" type="pres">
      <dgm:prSet presAssocID="{8FDA6054-CDDC-450A-80EE-AFDCA263BDC1}" presName="Name13" presStyleLbl="parChTrans1D2" presStyleIdx="0" presStyleCnt="9"/>
      <dgm:spPr/>
      <dgm:t>
        <a:bodyPr/>
        <a:lstStyle/>
        <a:p>
          <a:endParaRPr lang="en-US"/>
        </a:p>
      </dgm:t>
    </dgm:pt>
    <dgm:pt modelId="{80ED3BA5-A6E6-41B0-9695-638CBA398D89}" type="pres">
      <dgm:prSet presAssocID="{E09B8CB6-6F9B-4633-8337-B5D56C7AD82D}" presName="childText" presStyleLbl="bgAcc1" presStyleIdx="0" presStyleCnt="9" custLinFactNeighborX="-79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A9FCE-4C15-417F-B33E-F8848B7D833F}" type="pres">
      <dgm:prSet presAssocID="{241EB156-DC49-4B53-8F97-0B1486C0171C}" presName="Name13" presStyleLbl="parChTrans1D2" presStyleIdx="1" presStyleCnt="9"/>
      <dgm:spPr/>
      <dgm:t>
        <a:bodyPr/>
        <a:lstStyle/>
        <a:p>
          <a:endParaRPr lang="en-US"/>
        </a:p>
      </dgm:t>
    </dgm:pt>
    <dgm:pt modelId="{58D70333-3891-44BF-A8D1-F674092E23E2}" type="pres">
      <dgm:prSet presAssocID="{56F61B18-9698-41D2-84DA-6C99A720744B}" presName="childText" presStyleLbl="bgAcc1" presStyleIdx="1" presStyleCnt="9" custLinFactNeighborX="-79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B7E63-852C-4E63-A97D-F222145DC845}" type="pres">
      <dgm:prSet presAssocID="{DE58FAF3-FB84-4C48-BF6D-F6A1D3F78EAA}" presName="Name13" presStyleLbl="parChTrans1D2" presStyleIdx="2" presStyleCnt="9"/>
      <dgm:spPr/>
      <dgm:t>
        <a:bodyPr/>
        <a:lstStyle/>
        <a:p>
          <a:endParaRPr lang="en-US"/>
        </a:p>
      </dgm:t>
    </dgm:pt>
    <dgm:pt modelId="{003EFFD3-40D7-4BA5-8517-D48781F74AC9}" type="pres">
      <dgm:prSet presAssocID="{29DA614F-0E93-43DC-8FD2-C4A8840AD416}" presName="childText" presStyleLbl="bgAcc1" presStyleIdx="2" presStyleCnt="9" custLinFactNeighborX="-79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6FF1A-685B-40FB-B270-E748136954A2}" type="pres">
      <dgm:prSet presAssocID="{0BD886F3-DC4B-4694-9FA3-A6473CCAEC37}" presName="root" presStyleCnt="0"/>
      <dgm:spPr/>
    </dgm:pt>
    <dgm:pt modelId="{928BBC63-7F89-48B0-9274-7A5A4813E92D}" type="pres">
      <dgm:prSet presAssocID="{0BD886F3-DC4B-4694-9FA3-A6473CCAEC37}" presName="rootComposite" presStyleCnt="0"/>
      <dgm:spPr/>
    </dgm:pt>
    <dgm:pt modelId="{4F583094-358D-48E6-BC89-9FBE86CA380D}" type="pres">
      <dgm:prSet presAssocID="{0BD886F3-DC4B-4694-9FA3-A6473CCAEC37}" presName="rootText" presStyleLbl="node1" presStyleIdx="1" presStyleCnt="3" custLinFactNeighborX="-32779"/>
      <dgm:spPr/>
      <dgm:t>
        <a:bodyPr/>
        <a:lstStyle/>
        <a:p>
          <a:endParaRPr lang="en-US"/>
        </a:p>
      </dgm:t>
    </dgm:pt>
    <dgm:pt modelId="{CA561ECB-FBFC-44CF-8CCF-3F64CEF2F67C}" type="pres">
      <dgm:prSet presAssocID="{0BD886F3-DC4B-4694-9FA3-A6473CCAEC37}" presName="rootConnector" presStyleLbl="node1" presStyleIdx="1" presStyleCnt="3"/>
      <dgm:spPr/>
      <dgm:t>
        <a:bodyPr/>
        <a:lstStyle/>
        <a:p>
          <a:endParaRPr lang="en-US"/>
        </a:p>
      </dgm:t>
    </dgm:pt>
    <dgm:pt modelId="{FBB79254-F6C6-415C-8F4B-224B3FC9E787}" type="pres">
      <dgm:prSet presAssocID="{0BD886F3-DC4B-4694-9FA3-A6473CCAEC37}" presName="childShape" presStyleCnt="0"/>
      <dgm:spPr/>
    </dgm:pt>
    <dgm:pt modelId="{59ABD989-D638-4DD7-ADB6-F28B74D145E5}" type="pres">
      <dgm:prSet presAssocID="{8EFC7077-FB44-476E-8DA1-8B01B18A8FFC}" presName="Name13" presStyleLbl="parChTrans1D2" presStyleIdx="3" presStyleCnt="9"/>
      <dgm:spPr/>
      <dgm:t>
        <a:bodyPr/>
        <a:lstStyle/>
        <a:p>
          <a:endParaRPr lang="en-US"/>
        </a:p>
      </dgm:t>
    </dgm:pt>
    <dgm:pt modelId="{2B2F42A8-9695-44C5-8F3D-60BE7E8B6121}" type="pres">
      <dgm:prSet presAssocID="{7FC79792-4A80-40E6-843F-D8E9427612D5}" presName="childText" presStyleLbl="bgAcc1" presStyleIdx="3" presStyleCnt="9" custLinFactNeighborX="-4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423C2-F569-438A-A629-1A8BD46991C6}" type="pres">
      <dgm:prSet presAssocID="{4EFBFEB6-3FF6-4E04-A862-C16F5BF21A38}" presName="Name13" presStyleLbl="parChTrans1D2" presStyleIdx="4" presStyleCnt="9"/>
      <dgm:spPr/>
      <dgm:t>
        <a:bodyPr/>
        <a:lstStyle/>
        <a:p>
          <a:endParaRPr lang="en-US"/>
        </a:p>
      </dgm:t>
    </dgm:pt>
    <dgm:pt modelId="{6AECA392-AF25-442F-8D3D-CC81D6ACC632}" type="pres">
      <dgm:prSet presAssocID="{E988B830-8DB9-44A2-A542-F4ED918ECA65}" presName="childText" presStyleLbl="bgAcc1" presStyleIdx="4" presStyleCnt="9" custLinFactNeighborX="-4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75E3B-786F-4908-83BE-D4C8C030FBBD}" type="pres">
      <dgm:prSet presAssocID="{40C60B5A-2B54-4713-9D4F-A74513D69DC4}" presName="Name13" presStyleLbl="parChTrans1D2" presStyleIdx="5" presStyleCnt="9"/>
      <dgm:spPr/>
      <dgm:t>
        <a:bodyPr/>
        <a:lstStyle/>
        <a:p>
          <a:endParaRPr lang="en-US"/>
        </a:p>
      </dgm:t>
    </dgm:pt>
    <dgm:pt modelId="{28571C15-E90A-4EE3-A513-51CFCA1A21E5}" type="pres">
      <dgm:prSet presAssocID="{A726B850-02A0-4245-B182-BB7AC7A437D0}" presName="childText" presStyleLbl="bgAcc1" presStyleIdx="5" presStyleCnt="9" custLinFactNeighborX="-4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041FE-E83E-4FB7-8FF8-28371925D398}" type="pres">
      <dgm:prSet presAssocID="{667865D6-EB91-4029-8E4E-D1A96EEC45D0}" presName="root" presStyleCnt="0"/>
      <dgm:spPr/>
    </dgm:pt>
    <dgm:pt modelId="{56060DFA-B41C-4461-A401-0D806565478C}" type="pres">
      <dgm:prSet presAssocID="{667865D6-EB91-4029-8E4E-D1A96EEC45D0}" presName="rootComposite" presStyleCnt="0"/>
      <dgm:spPr/>
    </dgm:pt>
    <dgm:pt modelId="{9620321E-1291-4ABD-BCB3-EE45AD0BB282}" type="pres">
      <dgm:prSet presAssocID="{667865D6-EB91-4029-8E4E-D1A96EEC45D0}" presName="rootText" presStyleLbl="node1" presStyleIdx="2" presStyleCnt="3" custLinFactNeighborX="2561"/>
      <dgm:spPr/>
      <dgm:t>
        <a:bodyPr/>
        <a:lstStyle/>
        <a:p>
          <a:endParaRPr lang="en-US"/>
        </a:p>
      </dgm:t>
    </dgm:pt>
    <dgm:pt modelId="{6A2EEB28-323E-4136-920C-C2D39B5BE155}" type="pres">
      <dgm:prSet presAssocID="{667865D6-EB91-4029-8E4E-D1A96EEC45D0}" presName="rootConnector" presStyleLbl="node1" presStyleIdx="2" presStyleCnt="3"/>
      <dgm:spPr/>
      <dgm:t>
        <a:bodyPr/>
        <a:lstStyle/>
        <a:p>
          <a:endParaRPr lang="en-US"/>
        </a:p>
      </dgm:t>
    </dgm:pt>
    <dgm:pt modelId="{F014841E-4F75-4168-A79E-1BB5FD6482FE}" type="pres">
      <dgm:prSet presAssocID="{667865D6-EB91-4029-8E4E-D1A96EEC45D0}" presName="childShape" presStyleCnt="0"/>
      <dgm:spPr/>
    </dgm:pt>
    <dgm:pt modelId="{9BC15320-4CBB-45C3-B889-E8B80A9016F1}" type="pres">
      <dgm:prSet presAssocID="{A64C1943-010D-431F-90D7-BADFE6F9284E}" presName="Name13" presStyleLbl="parChTrans1D2" presStyleIdx="6" presStyleCnt="9"/>
      <dgm:spPr/>
      <dgm:t>
        <a:bodyPr/>
        <a:lstStyle/>
        <a:p>
          <a:endParaRPr lang="en-US"/>
        </a:p>
      </dgm:t>
    </dgm:pt>
    <dgm:pt modelId="{0C4521A6-DEDA-4034-9A13-8646DB5DC3AB}" type="pres">
      <dgm:prSet presAssocID="{1E5AA7DD-4BAC-465A-B9FA-626138AC2B56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720E3-7FD9-454D-861E-576F0C712FC8}" type="pres">
      <dgm:prSet presAssocID="{ADE3D4E0-7DD0-4DC9-A51F-0ED7F978437E}" presName="Name13" presStyleLbl="parChTrans1D2" presStyleIdx="7" presStyleCnt="9"/>
      <dgm:spPr/>
      <dgm:t>
        <a:bodyPr/>
        <a:lstStyle/>
        <a:p>
          <a:endParaRPr lang="en-US"/>
        </a:p>
      </dgm:t>
    </dgm:pt>
    <dgm:pt modelId="{0ABA7643-E611-4430-931B-819F9E7FD288}" type="pres">
      <dgm:prSet presAssocID="{774D35E1-4555-45DF-A4C9-4113E994BF8F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A42E1-E151-43D2-8E98-4B7E63603580}" type="pres">
      <dgm:prSet presAssocID="{18520AEF-364A-44B3-BDAA-2ACC30574FFA}" presName="Name13" presStyleLbl="parChTrans1D2" presStyleIdx="8" presStyleCnt="9"/>
      <dgm:spPr/>
      <dgm:t>
        <a:bodyPr/>
        <a:lstStyle/>
        <a:p>
          <a:endParaRPr lang="en-US"/>
        </a:p>
      </dgm:t>
    </dgm:pt>
    <dgm:pt modelId="{F3752643-85ED-40CA-96A8-3E5B0D68BEF4}" type="pres">
      <dgm:prSet presAssocID="{95107711-8C4F-4B31-A0F2-89EA1773E235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15384-4287-4787-844D-EE458E09934E}" type="presOf" srcId="{1E5AA7DD-4BAC-465A-B9FA-626138AC2B56}" destId="{0C4521A6-DEDA-4034-9A13-8646DB5DC3AB}" srcOrd="0" destOrd="0" presId="urn:microsoft.com/office/officeart/2005/8/layout/hierarchy3"/>
    <dgm:cxn modelId="{9BAB97CD-3432-44CA-A0C6-4ECFEB62DB1C}" type="presOf" srcId="{ADE3D4E0-7DD0-4DC9-A51F-0ED7F978437E}" destId="{FF3720E3-7FD9-454D-861E-576F0C712FC8}" srcOrd="0" destOrd="0" presId="urn:microsoft.com/office/officeart/2005/8/layout/hierarchy3"/>
    <dgm:cxn modelId="{263278D6-FEC4-4FB7-AADF-296756D502E5}" srcId="{0BD886F3-DC4B-4694-9FA3-A6473CCAEC37}" destId="{A726B850-02A0-4245-B182-BB7AC7A437D0}" srcOrd="2" destOrd="0" parTransId="{40C60B5A-2B54-4713-9D4F-A74513D69DC4}" sibTransId="{C9A86E93-68AC-46F3-8E74-4752A669B640}"/>
    <dgm:cxn modelId="{A423438C-6B8E-4A5F-87E0-C2284F699699}" srcId="{667865D6-EB91-4029-8E4E-D1A96EEC45D0}" destId="{774D35E1-4555-45DF-A4C9-4113E994BF8F}" srcOrd="1" destOrd="0" parTransId="{ADE3D4E0-7DD0-4DC9-A51F-0ED7F978437E}" sibTransId="{51BBCF27-DAF0-46EC-9227-AA987E5B1225}"/>
    <dgm:cxn modelId="{EBDC9281-94B1-4BD7-A976-CD8FC168B79F}" type="presOf" srcId="{8EFC7077-FB44-476E-8DA1-8B01B18A8FFC}" destId="{59ABD989-D638-4DD7-ADB6-F28B74D145E5}" srcOrd="0" destOrd="0" presId="urn:microsoft.com/office/officeart/2005/8/layout/hierarchy3"/>
    <dgm:cxn modelId="{4954555D-873E-4DA4-A70E-B70CC38CB992}" type="presOf" srcId="{241EB156-DC49-4B53-8F97-0B1486C0171C}" destId="{9B6A9FCE-4C15-417F-B33E-F8848B7D833F}" srcOrd="0" destOrd="0" presId="urn:microsoft.com/office/officeart/2005/8/layout/hierarchy3"/>
    <dgm:cxn modelId="{603EF3E0-EA8A-4F1C-8C63-88B8C9F209E9}" srcId="{A9444FB6-BB9F-455F-BA14-D837EA8029F4}" destId="{667865D6-EB91-4029-8E4E-D1A96EEC45D0}" srcOrd="2" destOrd="0" parTransId="{614260AB-C21B-426E-926C-0FDD3129DD48}" sibTransId="{3DA3BDC0-ECA2-4BCC-B301-2D1BECF76948}"/>
    <dgm:cxn modelId="{E4124963-5FF3-4544-A850-C115A208AD32}" srcId="{667865D6-EB91-4029-8E4E-D1A96EEC45D0}" destId="{1E5AA7DD-4BAC-465A-B9FA-626138AC2B56}" srcOrd="0" destOrd="0" parTransId="{A64C1943-010D-431F-90D7-BADFE6F9284E}" sibTransId="{BB53E087-334C-45EE-BCAB-82F30CD5990B}"/>
    <dgm:cxn modelId="{1E863C09-3C25-4C72-8D0F-33032353E459}" type="presOf" srcId="{E09B8CB6-6F9B-4633-8337-B5D56C7AD82D}" destId="{80ED3BA5-A6E6-41B0-9695-638CBA398D89}" srcOrd="0" destOrd="0" presId="urn:microsoft.com/office/officeart/2005/8/layout/hierarchy3"/>
    <dgm:cxn modelId="{1B704821-547C-4D2B-A229-3A2938E9E6AA}" srcId="{0BD886F3-DC4B-4694-9FA3-A6473CCAEC37}" destId="{7FC79792-4A80-40E6-843F-D8E9427612D5}" srcOrd="0" destOrd="0" parTransId="{8EFC7077-FB44-476E-8DA1-8B01B18A8FFC}" sibTransId="{2045A9A2-631C-45E5-AA6C-909C3CC53595}"/>
    <dgm:cxn modelId="{06A79DC6-E43E-4F1A-98A4-053119A78F0A}" type="presOf" srcId="{8FDA6054-CDDC-450A-80EE-AFDCA263BDC1}" destId="{FA42F0F6-4CE5-4820-A137-1DBD4B865A7E}" srcOrd="0" destOrd="0" presId="urn:microsoft.com/office/officeart/2005/8/layout/hierarchy3"/>
    <dgm:cxn modelId="{E224E269-792E-4775-8C4E-78BC46859065}" type="presOf" srcId="{667865D6-EB91-4029-8E4E-D1A96EEC45D0}" destId="{6A2EEB28-323E-4136-920C-C2D39B5BE155}" srcOrd="1" destOrd="0" presId="urn:microsoft.com/office/officeart/2005/8/layout/hierarchy3"/>
    <dgm:cxn modelId="{81D23E49-655A-4844-B0FA-3E0B2A11E61B}" type="presOf" srcId="{7FC79792-4A80-40E6-843F-D8E9427612D5}" destId="{2B2F42A8-9695-44C5-8F3D-60BE7E8B6121}" srcOrd="0" destOrd="0" presId="urn:microsoft.com/office/officeart/2005/8/layout/hierarchy3"/>
    <dgm:cxn modelId="{627041CD-83F7-4029-B91A-80CA8698793A}" type="presOf" srcId="{A3B18330-627B-461F-8BCC-0C5598062FE6}" destId="{681AFD2C-C6F0-472E-BB81-27B0CD9DF617}" srcOrd="1" destOrd="0" presId="urn:microsoft.com/office/officeart/2005/8/layout/hierarchy3"/>
    <dgm:cxn modelId="{1518F0B5-15E6-43FC-BADF-DB3611332595}" type="presOf" srcId="{0BD886F3-DC4B-4694-9FA3-A6473CCAEC37}" destId="{CA561ECB-FBFC-44CF-8CCF-3F64CEF2F67C}" srcOrd="1" destOrd="0" presId="urn:microsoft.com/office/officeart/2005/8/layout/hierarchy3"/>
    <dgm:cxn modelId="{A73B5107-0435-4203-8C19-E230397A4B7C}" type="presOf" srcId="{667865D6-EB91-4029-8E4E-D1A96EEC45D0}" destId="{9620321E-1291-4ABD-BCB3-EE45AD0BB282}" srcOrd="0" destOrd="0" presId="urn:microsoft.com/office/officeart/2005/8/layout/hierarchy3"/>
    <dgm:cxn modelId="{941C8B84-0592-4F95-A1C6-9C87455B1A70}" type="presOf" srcId="{40C60B5A-2B54-4713-9D4F-A74513D69DC4}" destId="{A5C75E3B-786F-4908-83BE-D4C8C030FBBD}" srcOrd="0" destOrd="0" presId="urn:microsoft.com/office/officeart/2005/8/layout/hierarchy3"/>
    <dgm:cxn modelId="{7F6EC305-2F43-4C5A-A776-C23BCA3C9A92}" type="presOf" srcId="{4EFBFEB6-3FF6-4E04-A862-C16F5BF21A38}" destId="{1A2423C2-F569-438A-A629-1A8BD46991C6}" srcOrd="0" destOrd="0" presId="urn:microsoft.com/office/officeart/2005/8/layout/hierarchy3"/>
    <dgm:cxn modelId="{536D6E01-4149-4348-BA67-34438600C3B4}" type="presOf" srcId="{774D35E1-4555-45DF-A4C9-4113E994BF8F}" destId="{0ABA7643-E611-4430-931B-819F9E7FD288}" srcOrd="0" destOrd="0" presId="urn:microsoft.com/office/officeart/2005/8/layout/hierarchy3"/>
    <dgm:cxn modelId="{176F5B83-491F-493B-879C-CE4A3B2138FB}" srcId="{A3B18330-627B-461F-8BCC-0C5598062FE6}" destId="{56F61B18-9698-41D2-84DA-6C99A720744B}" srcOrd="1" destOrd="0" parTransId="{241EB156-DC49-4B53-8F97-0B1486C0171C}" sibTransId="{E6940B01-49A2-44A9-BB26-1BB1931EAD77}"/>
    <dgm:cxn modelId="{7725DF62-7A59-4F66-9B36-D510CC8BE327}" type="presOf" srcId="{95107711-8C4F-4B31-A0F2-89EA1773E235}" destId="{F3752643-85ED-40CA-96A8-3E5B0D68BEF4}" srcOrd="0" destOrd="0" presId="urn:microsoft.com/office/officeart/2005/8/layout/hierarchy3"/>
    <dgm:cxn modelId="{90D7A1A0-35AC-4DA2-9531-62B6F8043D1F}" type="presOf" srcId="{A3B18330-627B-461F-8BCC-0C5598062FE6}" destId="{AE565273-A294-4D40-B405-5FE041BAE659}" srcOrd="0" destOrd="0" presId="urn:microsoft.com/office/officeart/2005/8/layout/hierarchy3"/>
    <dgm:cxn modelId="{646E9238-1F32-4492-9A41-1AAA9CE9CC20}" srcId="{A9444FB6-BB9F-455F-BA14-D837EA8029F4}" destId="{A3B18330-627B-461F-8BCC-0C5598062FE6}" srcOrd="0" destOrd="0" parTransId="{7D394626-A1D3-4511-9652-17BF0E7EBE5D}" sibTransId="{6BB47EED-9CE3-4F7A-A63A-80A4F7F7341C}"/>
    <dgm:cxn modelId="{E491185D-4AF4-4B9B-A428-B5AAB3DAEE11}" type="presOf" srcId="{18520AEF-364A-44B3-BDAA-2ACC30574FFA}" destId="{E51A42E1-E151-43D2-8E98-4B7E63603580}" srcOrd="0" destOrd="0" presId="urn:microsoft.com/office/officeart/2005/8/layout/hierarchy3"/>
    <dgm:cxn modelId="{444536C3-5ED1-4C1E-8063-B48D646EB680}" srcId="{0BD886F3-DC4B-4694-9FA3-A6473CCAEC37}" destId="{E988B830-8DB9-44A2-A542-F4ED918ECA65}" srcOrd="1" destOrd="0" parTransId="{4EFBFEB6-3FF6-4E04-A862-C16F5BF21A38}" sibTransId="{3136D8ED-4860-41CB-B234-1E3E31E82C16}"/>
    <dgm:cxn modelId="{0F2071A2-66F6-4312-BFDD-0E23F6AFB63D}" type="presOf" srcId="{0BD886F3-DC4B-4694-9FA3-A6473CCAEC37}" destId="{4F583094-358D-48E6-BC89-9FBE86CA380D}" srcOrd="0" destOrd="0" presId="urn:microsoft.com/office/officeart/2005/8/layout/hierarchy3"/>
    <dgm:cxn modelId="{0ED04408-91A5-4CEA-8CE1-D2B31AEB04DC}" type="presOf" srcId="{A726B850-02A0-4245-B182-BB7AC7A437D0}" destId="{28571C15-E90A-4EE3-A513-51CFCA1A21E5}" srcOrd="0" destOrd="0" presId="urn:microsoft.com/office/officeart/2005/8/layout/hierarchy3"/>
    <dgm:cxn modelId="{D9270171-1064-4FAD-A5DA-63E1FADB67E9}" type="presOf" srcId="{DE58FAF3-FB84-4C48-BF6D-F6A1D3F78EAA}" destId="{220B7E63-852C-4E63-A97D-F222145DC845}" srcOrd="0" destOrd="0" presId="urn:microsoft.com/office/officeart/2005/8/layout/hierarchy3"/>
    <dgm:cxn modelId="{60A5728F-1CFD-43F4-BBB0-0B5DE3BAB270}" srcId="{A9444FB6-BB9F-455F-BA14-D837EA8029F4}" destId="{0BD886F3-DC4B-4694-9FA3-A6473CCAEC37}" srcOrd="1" destOrd="0" parTransId="{9AB608CB-9887-4E41-B22D-16C9F1174D0F}" sibTransId="{61AAE9F0-90BE-4997-AD0A-DA6C2ECE17AE}"/>
    <dgm:cxn modelId="{DD031B58-8CD6-4ED1-9835-3EA90CC2D500}" srcId="{A3B18330-627B-461F-8BCC-0C5598062FE6}" destId="{E09B8CB6-6F9B-4633-8337-B5D56C7AD82D}" srcOrd="0" destOrd="0" parTransId="{8FDA6054-CDDC-450A-80EE-AFDCA263BDC1}" sibTransId="{014A5C70-4A93-426A-88A3-4ED068A6F342}"/>
    <dgm:cxn modelId="{39D3440A-D17E-4D4F-8BDC-A77BCFD7A18E}" type="presOf" srcId="{56F61B18-9698-41D2-84DA-6C99A720744B}" destId="{58D70333-3891-44BF-A8D1-F674092E23E2}" srcOrd="0" destOrd="0" presId="urn:microsoft.com/office/officeart/2005/8/layout/hierarchy3"/>
    <dgm:cxn modelId="{13EC073C-9A01-4EC3-869D-F19C258CA371}" type="presOf" srcId="{E988B830-8DB9-44A2-A542-F4ED918ECA65}" destId="{6AECA392-AF25-442F-8D3D-CC81D6ACC632}" srcOrd="0" destOrd="0" presId="urn:microsoft.com/office/officeart/2005/8/layout/hierarchy3"/>
    <dgm:cxn modelId="{C60CDB45-4650-421A-923C-812C44F5B102}" srcId="{667865D6-EB91-4029-8E4E-D1A96EEC45D0}" destId="{95107711-8C4F-4B31-A0F2-89EA1773E235}" srcOrd="2" destOrd="0" parTransId="{18520AEF-364A-44B3-BDAA-2ACC30574FFA}" sibTransId="{4F08BBC9-B229-415B-AE02-C0A527C9FB3F}"/>
    <dgm:cxn modelId="{DBC09931-9815-479F-9582-94D1CDB244E0}" type="presOf" srcId="{29DA614F-0E93-43DC-8FD2-C4A8840AD416}" destId="{003EFFD3-40D7-4BA5-8517-D48781F74AC9}" srcOrd="0" destOrd="0" presId="urn:microsoft.com/office/officeart/2005/8/layout/hierarchy3"/>
    <dgm:cxn modelId="{32BC8412-3BFD-44F6-86EC-626382A4D3CA}" type="presOf" srcId="{A9444FB6-BB9F-455F-BA14-D837EA8029F4}" destId="{CDAEA2BF-440D-4685-AB34-F54B9BBB1E52}" srcOrd="0" destOrd="0" presId="urn:microsoft.com/office/officeart/2005/8/layout/hierarchy3"/>
    <dgm:cxn modelId="{0EB0E47A-6041-48CC-83A0-D70056172BB9}" srcId="{A3B18330-627B-461F-8BCC-0C5598062FE6}" destId="{29DA614F-0E93-43DC-8FD2-C4A8840AD416}" srcOrd="2" destOrd="0" parTransId="{DE58FAF3-FB84-4C48-BF6D-F6A1D3F78EAA}" sibTransId="{F5FA12E2-AE31-4E12-A288-A2838F337466}"/>
    <dgm:cxn modelId="{EFEDEEDE-A43D-4BE3-AF6F-5F9AC4922E12}" type="presOf" srcId="{A64C1943-010D-431F-90D7-BADFE6F9284E}" destId="{9BC15320-4CBB-45C3-B889-E8B80A9016F1}" srcOrd="0" destOrd="0" presId="urn:microsoft.com/office/officeart/2005/8/layout/hierarchy3"/>
    <dgm:cxn modelId="{374CA972-A49F-4F6C-97D2-8AA758B2AF0C}" type="presParOf" srcId="{CDAEA2BF-440D-4685-AB34-F54B9BBB1E52}" destId="{9D668D41-D140-489A-9702-32ADD23631C3}" srcOrd="0" destOrd="0" presId="urn:microsoft.com/office/officeart/2005/8/layout/hierarchy3"/>
    <dgm:cxn modelId="{780B974A-3481-4F86-A5F8-922A07EE1D4A}" type="presParOf" srcId="{9D668D41-D140-489A-9702-32ADD23631C3}" destId="{AA94A563-9B16-4D71-96BA-AB349BE110D1}" srcOrd="0" destOrd="0" presId="urn:microsoft.com/office/officeart/2005/8/layout/hierarchy3"/>
    <dgm:cxn modelId="{D5F38A68-B6D9-428B-BDBF-71E2D3B1A36D}" type="presParOf" srcId="{AA94A563-9B16-4D71-96BA-AB349BE110D1}" destId="{AE565273-A294-4D40-B405-5FE041BAE659}" srcOrd="0" destOrd="0" presId="urn:microsoft.com/office/officeart/2005/8/layout/hierarchy3"/>
    <dgm:cxn modelId="{06AA90E7-0E13-4D8E-B563-ABC89E1DF569}" type="presParOf" srcId="{AA94A563-9B16-4D71-96BA-AB349BE110D1}" destId="{681AFD2C-C6F0-472E-BB81-27B0CD9DF617}" srcOrd="1" destOrd="0" presId="urn:microsoft.com/office/officeart/2005/8/layout/hierarchy3"/>
    <dgm:cxn modelId="{B6106BE0-91AF-4067-8F18-8AF22A7A0811}" type="presParOf" srcId="{9D668D41-D140-489A-9702-32ADD23631C3}" destId="{AB538AF3-0CB2-4351-90FC-061E67291324}" srcOrd="1" destOrd="0" presId="urn:microsoft.com/office/officeart/2005/8/layout/hierarchy3"/>
    <dgm:cxn modelId="{58F457B4-3BDD-4B9C-A356-8715E915F515}" type="presParOf" srcId="{AB538AF3-0CB2-4351-90FC-061E67291324}" destId="{FA42F0F6-4CE5-4820-A137-1DBD4B865A7E}" srcOrd="0" destOrd="0" presId="urn:microsoft.com/office/officeart/2005/8/layout/hierarchy3"/>
    <dgm:cxn modelId="{D43CE743-258F-4968-9C87-42D0A7F32537}" type="presParOf" srcId="{AB538AF3-0CB2-4351-90FC-061E67291324}" destId="{80ED3BA5-A6E6-41B0-9695-638CBA398D89}" srcOrd="1" destOrd="0" presId="urn:microsoft.com/office/officeart/2005/8/layout/hierarchy3"/>
    <dgm:cxn modelId="{B87B611E-493A-4C72-97F8-9423F36B77D6}" type="presParOf" srcId="{AB538AF3-0CB2-4351-90FC-061E67291324}" destId="{9B6A9FCE-4C15-417F-B33E-F8848B7D833F}" srcOrd="2" destOrd="0" presId="urn:microsoft.com/office/officeart/2005/8/layout/hierarchy3"/>
    <dgm:cxn modelId="{A36BE0FA-D8DA-4FEA-8060-FE883105355F}" type="presParOf" srcId="{AB538AF3-0CB2-4351-90FC-061E67291324}" destId="{58D70333-3891-44BF-A8D1-F674092E23E2}" srcOrd="3" destOrd="0" presId="urn:microsoft.com/office/officeart/2005/8/layout/hierarchy3"/>
    <dgm:cxn modelId="{5D8921D9-078C-433F-8999-0D2DD4C3B5A2}" type="presParOf" srcId="{AB538AF3-0CB2-4351-90FC-061E67291324}" destId="{220B7E63-852C-4E63-A97D-F222145DC845}" srcOrd="4" destOrd="0" presId="urn:microsoft.com/office/officeart/2005/8/layout/hierarchy3"/>
    <dgm:cxn modelId="{4068A40D-FF69-48FA-9475-1765737417FE}" type="presParOf" srcId="{AB538AF3-0CB2-4351-90FC-061E67291324}" destId="{003EFFD3-40D7-4BA5-8517-D48781F74AC9}" srcOrd="5" destOrd="0" presId="urn:microsoft.com/office/officeart/2005/8/layout/hierarchy3"/>
    <dgm:cxn modelId="{97522C5A-6EA3-4B2F-B06F-DA864A2D1523}" type="presParOf" srcId="{CDAEA2BF-440D-4685-AB34-F54B9BBB1E52}" destId="{1016FF1A-685B-40FB-B270-E748136954A2}" srcOrd="1" destOrd="0" presId="urn:microsoft.com/office/officeart/2005/8/layout/hierarchy3"/>
    <dgm:cxn modelId="{B0373681-1939-4BDA-BE38-753435DA7193}" type="presParOf" srcId="{1016FF1A-685B-40FB-B270-E748136954A2}" destId="{928BBC63-7F89-48B0-9274-7A5A4813E92D}" srcOrd="0" destOrd="0" presId="urn:microsoft.com/office/officeart/2005/8/layout/hierarchy3"/>
    <dgm:cxn modelId="{C3CA89D7-34FD-4D25-A525-21CD49ADB533}" type="presParOf" srcId="{928BBC63-7F89-48B0-9274-7A5A4813E92D}" destId="{4F583094-358D-48E6-BC89-9FBE86CA380D}" srcOrd="0" destOrd="0" presId="urn:microsoft.com/office/officeart/2005/8/layout/hierarchy3"/>
    <dgm:cxn modelId="{B2A63C1D-1FF5-4404-A890-CA635EC38C7C}" type="presParOf" srcId="{928BBC63-7F89-48B0-9274-7A5A4813E92D}" destId="{CA561ECB-FBFC-44CF-8CCF-3F64CEF2F67C}" srcOrd="1" destOrd="0" presId="urn:microsoft.com/office/officeart/2005/8/layout/hierarchy3"/>
    <dgm:cxn modelId="{6BF076E6-DB56-408A-9CE4-7365041093DC}" type="presParOf" srcId="{1016FF1A-685B-40FB-B270-E748136954A2}" destId="{FBB79254-F6C6-415C-8F4B-224B3FC9E787}" srcOrd="1" destOrd="0" presId="urn:microsoft.com/office/officeart/2005/8/layout/hierarchy3"/>
    <dgm:cxn modelId="{5F61CBA8-38C9-4CE3-9656-6B4B2F43776B}" type="presParOf" srcId="{FBB79254-F6C6-415C-8F4B-224B3FC9E787}" destId="{59ABD989-D638-4DD7-ADB6-F28B74D145E5}" srcOrd="0" destOrd="0" presId="urn:microsoft.com/office/officeart/2005/8/layout/hierarchy3"/>
    <dgm:cxn modelId="{76A8BD2A-6265-42C9-8C90-1EB4E686E113}" type="presParOf" srcId="{FBB79254-F6C6-415C-8F4B-224B3FC9E787}" destId="{2B2F42A8-9695-44C5-8F3D-60BE7E8B6121}" srcOrd="1" destOrd="0" presId="urn:microsoft.com/office/officeart/2005/8/layout/hierarchy3"/>
    <dgm:cxn modelId="{54117451-29D0-4C7E-9435-32A7A5DBDCD2}" type="presParOf" srcId="{FBB79254-F6C6-415C-8F4B-224B3FC9E787}" destId="{1A2423C2-F569-438A-A629-1A8BD46991C6}" srcOrd="2" destOrd="0" presId="urn:microsoft.com/office/officeart/2005/8/layout/hierarchy3"/>
    <dgm:cxn modelId="{7101D9F4-3205-46AE-A725-02B9F54F63A0}" type="presParOf" srcId="{FBB79254-F6C6-415C-8F4B-224B3FC9E787}" destId="{6AECA392-AF25-442F-8D3D-CC81D6ACC632}" srcOrd="3" destOrd="0" presId="urn:microsoft.com/office/officeart/2005/8/layout/hierarchy3"/>
    <dgm:cxn modelId="{DD5EE3FD-4772-4FC9-8950-37C3098376AC}" type="presParOf" srcId="{FBB79254-F6C6-415C-8F4B-224B3FC9E787}" destId="{A5C75E3B-786F-4908-83BE-D4C8C030FBBD}" srcOrd="4" destOrd="0" presId="urn:microsoft.com/office/officeart/2005/8/layout/hierarchy3"/>
    <dgm:cxn modelId="{6ECD50E3-364B-428F-8776-189DD52A7118}" type="presParOf" srcId="{FBB79254-F6C6-415C-8F4B-224B3FC9E787}" destId="{28571C15-E90A-4EE3-A513-51CFCA1A21E5}" srcOrd="5" destOrd="0" presId="urn:microsoft.com/office/officeart/2005/8/layout/hierarchy3"/>
    <dgm:cxn modelId="{D1E4E11E-096D-44AD-BD7A-BB63557728B0}" type="presParOf" srcId="{CDAEA2BF-440D-4685-AB34-F54B9BBB1E52}" destId="{DA3041FE-E83E-4FB7-8FF8-28371925D398}" srcOrd="2" destOrd="0" presId="urn:microsoft.com/office/officeart/2005/8/layout/hierarchy3"/>
    <dgm:cxn modelId="{223E9BBD-8583-40D0-962A-F8A4521BB852}" type="presParOf" srcId="{DA3041FE-E83E-4FB7-8FF8-28371925D398}" destId="{56060DFA-B41C-4461-A401-0D806565478C}" srcOrd="0" destOrd="0" presId="urn:microsoft.com/office/officeart/2005/8/layout/hierarchy3"/>
    <dgm:cxn modelId="{B3F2E8CC-0329-4B73-AD41-3C45F09E7EB0}" type="presParOf" srcId="{56060DFA-B41C-4461-A401-0D806565478C}" destId="{9620321E-1291-4ABD-BCB3-EE45AD0BB282}" srcOrd="0" destOrd="0" presId="urn:microsoft.com/office/officeart/2005/8/layout/hierarchy3"/>
    <dgm:cxn modelId="{D0095A28-2323-4F53-A6B7-4B3B6BC661D2}" type="presParOf" srcId="{56060DFA-B41C-4461-A401-0D806565478C}" destId="{6A2EEB28-323E-4136-920C-C2D39B5BE155}" srcOrd="1" destOrd="0" presId="urn:microsoft.com/office/officeart/2005/8/layout/hierarchy3"/>
    <dgm:cxn modelId="{48464B85-5703-4916-AA4C-B97C2C6551E0}" type="presParOf" srcId="{DA3041FE-E83E-4FB7-8FF8-28371925D398}" destId="{F014841E-4F75-4168-A79E-1BB5FD6482FE}" srcOrd="1" destOrd="0" presId="urn:microsoft.com/office/officeart/2005/8/layout/hierarchy3"/>
    <dgm:cxn modelId="{AC74B6E2-C361-4541-9B10-A10558B2C935}" type="presParOf" srcId="{F014841E-4F75-4168-A79E-1BB5FD6482FE}" destId="{9BC15320-4CBB-45C3-B889-E8B80A9016F1}" srcOrd="0" destOrd="0" presId="urn:microsoft.com/office/officeart/2005/8/layout/hierarchy3"/>
    <dgm:cxn modelId="{6A76C8C0-D9AE-4B4A-9A88-753F9935FBD9}" type="presParOf" srcId="{F014841E-4F75-4168-A79E-1BB5FD6482FE}" destId="{0C4521A6-DEDA-4034-9A13-8646DB5DC3AB}" srcOrd="1" destOrd="0" presId="urn:microsoft.com/office/officeart/2005/8/layout/hierarchy3"/>
    <dgm:cxn modelId="{688952D4-B96C-425C-82CE-4618DA83FB9A}" type="presParOf" srcId="{F014841E-4F75-4168-A79E-1BB5FD6482FE}" destId="{FF3720E3-7FD9-454D-861E-576F0C712FC8}" srcOrd="2" destOrd="0" presId="urn:microsoft.com/office/officeart/2005/8/layout/hierarchy3"/>
    <dgm:cxn modelId="{50D2E87F-B28F-437C-867D-F8667450F34E}" type="presParOf" srcId="{F014841E-4F75-4168-A79E-1BB5FD6482FE}" destId="{0ABA7643-E611-4430-931B-819F9E7FD288}" srcOrd="3" destOrd="0" presId="urn:microsoft.com/office/officeart/2005/8/layout/hierarchy3"/>
    <dgm:cxn modelId="{A4F0C064-1D16-48C7-9864-8E885E8A1DF7}" type="presParOf" srcId="{F014841E-4F75-4168-A79E-1BB5FD6482FE}" destId="{E51A42E1-E151-43D2-8E98-4B7E63603580}" srcOrd="4" destOrd="0" presId="urn:microsoft.com/office/officeart/2005/8/layout/hierarchy3"/>
    <dgm:cxn modelId="{811BD39B-FD9A-465E-BB9B-C6BC627267F0}" type="presParOf" srcId="{F014841E-4F75-4168-A79E-1BB5FD6482FE}" destId="{F3752643-85ED-40CA-96A8-3E5B0D68BEF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27529-498D-4B87-A37D-480EA178477F}" type="doc">
      <dgm:prSet loTypeId="urn:microsoft.com/office/officeart/2005/8/layout/process4" loCatId="process" qsTypeId="urn:microsoft.com/office/officeart/2005/8/quickstyle/3d1" qsCatId="3D" csTypeId="urn:microsoft.com/office/officeart/2005/8/colors/colorful2" csCatId="colorful" phldr="1"/>
      <dgm:spPr/>
    </dgm:pt>
    <dgm:pt modelId="{D646E1D8-E998-442B-B6B4-CE2833C920E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Minimize the difference between </a:t>
          </a:r>
          <a:r>
            <a:rPr lang="en-US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observed</a:t>
          </a:r>
          <a:r>
            <a:rPr lang="en-US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and </a:t>
          </a:r>
          <a:r>
            <a:rPr lang="en-US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model</a:t>
          </a:r>
          <a:r>
            <a:rPr lang="en-US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response matrices</a:t>
          </a:r>
          <a:endParaRPr lang="en-US" sz="1600" dirty="0">
            <a:solidFill>
              <a:schemeClr val="tx1"/>
            </a:solidFill>
          </a:endParaRPr>
        </a:p>
      </dgm:t>
    </dgm:pt>
    <dgm:pt modelId="{75F3E8CE-22E3-40BE-8B04-B3999D265258}" type="parTrans" cxnId="{3FA813E3-EBF6-42A1-88DB-EC9F5031DC7F}">
      <dgm:prSet/>
      <dgm:spPr/>
      <dgm:t>
        <a:bodyPr/>
        <a:lstStyle/>
        <a:p>
          <a:endParaRPr lang="en-US"/>
        </a:p>
      </dgm:t>
    </dgm:pt>
    <dgm:pt modelId="{123BFD24-16BD-47F1-BB8A-7AB6ECA6D854}" type="sibTrans" cxnId="{3FA813E3-EBF6-42A1-88DB-EC9F5031DC7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95018B0-A792-4AB0-8B18-938993FCBA9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Obtain the </a:t>
          </a:r>
          <a:r>
            <a:rPr lang="en-US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errors</a:t>
          </a:r>
          <a:r>
            <a:rPr lang="en-US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of the machine parameters</a:t>
          </a:r>
          <a:endParaRPr lang="en-US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A1F7D5-DFAB-4706-AF25-4A8FCF3CBC01}" type="parTrans" cxnId="{3091A1D8-2836-4D72-A30F-95A31E6DA305}">
      <dgm:prSet/>
      <dgm:spPr/>
      <dgm:t>
        <a:bodyPr/>
        <a:lstStyle/>
        <a:p>
          <a:endParaRPr lang="en-US"/>
        </a:p>
      </dgm:t>
    </dgm:pt>
    <dgm:pt modelId="{E4C04C18-583E-48ED-945E-1E14AF454A54}" type="sibTrans" cxnId="{3091A1D8-2836-4D72-A30F-95A31E6DA305}">
      <dgm:prSet/>
      <dgm:spPr/>
      <dgm:t>
        <a:bodyPr/>
        <a:lstStyle/>
        <a:p>
          <a:endParaRPr lang="en-US"/>
        </a:p>
      </dgm:t>
    </dgm:pt>
    <dgm:pt modelId="{5CC4A930-9817-4B32-87AF-EA947E547B2D}" type="pres">
      <dgm:prSet presAssocID="{75227529-498D-4B87-A37D-480EA178477F}" presName="Name0" presStyleCnt="0">
        <dgm:presLayoutVars>
          <dgm:dir/>
          <dgm:animLvl val="lvl"/>
          <dgm:resizeHandles val="exact"/>
        </dgm:presLayoutVars>
      </dgm:prSet>
      <dgm:spPr/>
    </dgm:pt>
    <dgm:pt modelId="{340974DA-E642-44A5-BFD8-5745F1171A5A}" type="pres">
      <dgm:prSet presAssocID="{D95018B0-A792-4AB0-8B18-938993FCBA9F}" presName="boxAndChildren" presStyleCnt="0"/>
      <dgm:spPr/>
    </dgm:pt>
    <dgm:pt modelId="{C066632E-5CBA-478A-A784-B652B8DF2724}" type="pres">
      <dgm:prSet presAssocID="{D95018B0-A792-4AB0-8B18-938993FCBA9F}" presName="parentTextBox" presStyleLbl="node1" presStyleIdx="0" presStyleCnt="2"/>
      <dgm:spPr/>
      <dgm:t>
        <a:bodyPr/>
        <a:lstStyle/>
        <a:p>
          <a:endParaRPr lang="en-US"/>
        </a:p>
      </dgm:t>
    </dgm:pt>
    <dgm:pt modelId="{C140E1FF-8BDB-41C3-AE16-272B717183AA}" type="pres">
      <dgm:prSet presAssocID="{123BFD24-16BD-47F1-BB8A-7AB6ECA6D854}" presName="sp" presStyleCnt="0"/>
      <dgm:spPr/>
    </dgm:pt>
    <dgm:pt modelId="{9ED97B31-741F-445B-AF94-283A512F0429}" type="pres">
      <dgm:prSet presAssocID="{D646E1D8-E998-442B-B6B4-CE2833C920EB}" presName="arrowAndChildren" presStyleCnt="0"/>
      <dgm:spPr/>
    </dgm:pt>
    <dgm:pt modelId="{5F79AF88-8743-44BB-9D2E-37565EAF767D}" type="pres">
      <dgm:prSet presAssocID="{D646E1D8-E998-442B-B6B4-CE2833C920EB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091A1D8-2836-4D72-A30F-95A31E6DA305}" srcId="{75227529-498D-4B87-A37D-480EA178477F}" destId="{D95018B0-A792-4AB0-8B18-938993FCBA9F}" srcOrd="1" destOrd="0" parTransId="{7FA1F7D5-DFAB-4706-AF25-4A8FCF3CBC01}" sibTransId="{E4C04C18-583E-48ED-945E-1E14AF454A54}"/>
    <dgm:cxn modelId="{3FA813E3-EBF6-42A1-88DB-EC9F5031DC7F}" srcId="{75227529-498D-4B87-A37D-480EA178477F}" destId="{D646E1D8-E998-442B-B6B4-CE2833C920EB}" srcOrd="0" destOrd="0" parTransId="{75F3E8CE-22E3-40BE-8B04-B3999D265258}" sibTransId="{123BFD24-16BD-47F1-BB8A-7AB6ECA6D854}"/>
    <dgm:cxn modelId="{31024200-F39F-4395-B901-A578231F7504}" type="presOf" srcId="{D646E1D8-E998-442B-B6B4-CE2833C920EB}" destId="{5F79AF88-8743-44BB-9D2E-37565EAF767D}" srcOrd="0" destOrd="0" presId="urn:microsoft.com/office/officeart/2005/8/layout/process4"/>
    <dgm:cxn modelId="{413D2990-18FD-4077-848D-AD79DCAC62B9}" type="presOf" srcId="{D95018B0-A792-4AB0-8B18-938993FCBA9F}" destId="{C066632E-5CBA-478A-A784-B652B8DF2724}" srcOrd="0" destOrd="0" presId="urn:microsoft.com/office/officeart/2005/8/layout/process4"/>
    <dgm:cxn modelId="{678671F7-6AC0-43B2-AAB4-3272BBA89937}" type="presOf" srcId="{75227529-498D-4B87-A37D-480EA178477F}" destId="{5CC4A930-9817-4B32-87AF-EA947E547B2D}" srcOrd="0" destOrd="0" presId="urn:microsoft.com/office/officeart/2005/8/layout/process4"/>
    <dgm:cxn modelId="{17A87E26-B013-4878-A0EB-E74D482AE4B0}" type="presParOf" srcId="{5CC4A930-9817-4B32-87AF-EA947E547B2D}" destId="{340974DA-E642-44A5-BFD8-5745F1171A5A}" srcOrd="0" destOrd="0" presId="urn:microsoft.com/office/officeart/2005/8/layout/process4"/>
    <dgm:cxn modelId="{B7353BD2-69FA-4714-8A22-4C77F80094B6}" type="presParOf" srcId="{340974DA-E642-44A5-BFD8-5745F1171A5A}" destId="{C066632E-5CBA-478A-A784-B652B8DF2724}" srcOrd="0" destOrd="0" presId="urn:microsoft.com/office/officeart/2005/8/layout/process4"/>
    <dgm:cxn modelId="{C092D977-7BE0-4A20-B00D-3CBBD22EA52E}" type="presParOf" srcId="{5CC4A930-9817-4B32-87AF-EA947E547B2D}" destId="{C140E1FF-8BDB-41C3-AE16-272B717183AA}" srcOrd="1" destOrd="0" presId="urn:microsoft.com/office/officeart/2005/8/layout/process4"/>
    <dgm:cxn modelId="{B6DFD034-1F45-4AA2-88B6-6E111DFBBC31}" type="presParOf" srcId="{5CC4A930-9817-4B32-87AF-EA947E547B2D}" destId="{9ED97B31-741F-445B-AF94-283A512F0429}" srcOrd="2" destOrd="0" presId="urn:microsoft.com/office/officeart/2005/8/layout/process4"/>
    <dgm:cxn modelId="{FD38A00F-7FE5-428D-A3FE-966795F068FC}" type="presParOf" srcId="{9ED97B31-741F-445B-AF94-283A512F0429}" destId="{5F79AF88-8743-44BB-9D2E-37565EAF76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C85EA-949A-4EC6-88E0-709C51330BD5}" type="doc">
      <dgm:prSet loTypeId="urn:microsoft.com/office/officeart/2005/8/layout/cycle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887148-B309-4520-88C5-0278C8409396}">
      <dgm:prSet phldrT="[Text]" custT="1"/>
      <dgm:spPr/>
      <dgm:t>
        <a:bodyPr/>
        <a:lstStyle/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V</a:t>
          </a:r>
          <a:r>
            <a:rPr lang="en-US" sz="1300" baseline="-25000" dirty="0" smtClean="0">
              <a:latin typeface="Helvetica" panose="020B0604020202020204" pitchFamily="34" charset="0"/>
              <a:cs typeface="Helvetica" panose="020B0604020202020204" pitchFamily="34" charset="0"/>
            </a:rPr>
            <a:t>0</a:t>
          </a:r>
        </a:p>
        <a:p>
          <a:r>
            <a:rPr lang="en-US" sz="13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MADX</a:t>
          </a:r>
          <a:endParaRPr lang="en-US" sz="1300" baseline="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45CC809-374D-4F40-B6C7-C416981B7441}" type="parTrans" cxnId="{E9B41CEE-F71C-4990-AFD0-1ED78A8CE4DC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0D88584-2FE1-4C49-B3B6-E4E9C4EC750A}" type="sibTrans" cxnId="{E9B41CEE-F71C-4990-AFD0-1ED78A8CE4DC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AEE99D2-E54B-44C8-AB16-B622A5520718}">
      <dgm:prSet phldrT="[Text]" custT="1"/>
      <dgm:spPr/>
      <dgm:t>
        <a:bodyPr/>
        <a:lstStyle/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R(V</a:t>
          </a:r>
          <a:r>
            <a:rPr lang="en-US" sz="1300" baseline="-25000" dirty="0" smtClean="0">
              <a:latin typeface="Helvetica" panose="020B0604020202020204" pitchFamily="34" charset="0"/>
              <a:cs typeface="Helvetica" panose="020B0604020202020204" pitchFamily="34" charset="0"/>
            </a:rPr>
            <a:t>0</a:t>
          </a:r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  <a:p>
          <a:r>
            <a:rPr lang="en-US" sz="13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MADX+Python</a:t>
          </a:r>
          <a:endParaRPr lang="en-US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8FA4A0C-5DE1-4782-B503-ADB101C531DD}" type="parTrans" cxnId="{3A208861-9CBB-471A-97D1-AC13FB89D52B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125542-A8FB-42B9-B980-19417ED7DE81}" type="sibTrans" cxnId="{3A208861-9CBB-471A-97D1-AC13FB89D52B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B545A6-7A26-4FDD-A9E9-DEA1FBBDC8CA}">
      <dgm:prSet phldrT="[Text]" custT="1"/>
      <dgm:spPr/>
      <dgm:t>
        <a:bodyPr/>
        <a:lstStyle/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R(V)</a:t>
          </a:r>
        </a:p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Machine (only once)</a:t>
          </a:r>
          <a:endParaRPr lang="en-US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79EE79A-B7C2-4F8E-81A5-EF2ACFF281DB}" type="parTrans" cxnId="{2ED9DDE3-2A93-49D5-B7C6-88D7A4C8CB81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90DA58-4A1A-4C41-B387-6AAC7AF8CA7D}" type="sibTrans" cxnId="{2ED9DDE3-2A93-49D5-B7C6-88D7A4C8CB81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860D79-82A8-46B1-A55D-364D010E8E7D}">
      <dgm:prSet phldrT="[Text]" custT="1"/>
      <dgm:spPr/>
      <dgm:t>
        <a:bodyPr/>
        <a:lstStyle/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J</a:t>
          </a:r>
        </a:p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  <a:endParaRPr lang="en-US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EE69671-ABD1-4BC6-8C19-93B04B2EA80E}" type="parTrans" cxnId="{257C2887-6D0A-44F0-8552-B58288DF1195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267AF9-FB1E-4AB2-9FDE-4F8AEE933521}" type="sibTrans" cxnId="{257C2887-6D0A-44F0-8552-B58288DF1195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8966F14-CB0C-41E3-951A-46B1B915C0D8}">
      <dgm:prSet phldrT="[Text]" custT="1"/>
      <dgm:spPr/>
      <dgm:t>
        <a:bodyPr/>
        <a:lstStyle/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J</a:t>
          </a:r>
          <a:r>
            <a:rPr lang="en-US" sz="1300" baseline="30000" dirty="0" smtClean="0">
              <a:latin typeface="Helvetica" panose="020B0604020202020204" pitchFamily="34" charset="0"/>
              <a:cs typeface="Helvetica" panose="020B0604020202020204" pitchFamily="34" charset="0"/>
            </a:rPr>
            <a:t>-1</a:t>
          </a:r>
        </a:p>
        <a:p>
          <a:r>
            <a:rPr lang="en-US" sz="13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  <a:endParaRPr lang="en-US" sz="1300" baseline="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12595F4-6C84-49CE-B9FB-7C1C0AAFCED3}" type="parTrans" cxnId="{3F75ED24-82CB-41DB-A98A-1CEDCFDE92D8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2539B0-E93C-4388-B328-507F55070E50}" type="sibTrans" cxnId="{3F75ED24-82CB-41DB-A98A-1CEDCFDE92D8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1F8757-1403-45AF-8C2A-E2BACD5A5F12}">
      <dgm:prSet phldrT="[Text]" custT="1"/>
      <dgm:spPr/>
      <dgm:t>
        <a:bodyPr/>
        <a:lstStyle/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V</a:t>
          </a:r>
        </a:p>
        <a:p>
          <a:r>
            <a:rPr lang="en-US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  <a:endParaRPr lang="en-US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0EFFBB2-B8DF-4FF2-B543-F4FBA3F11FD8}" type="parTrans" cxnId="{C095A323-1A47-47C2-B1E8-985193CB8FAB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2A33253-6882-4A00-BF45-D52077AB4F30}" type="sibTrans" cxnId="{C095A323-1A47-47C2-B1E8-985193CB8FAB}">
      <dgm:prSet/>
      <dgm:spPr/>
      <dgm:t>
        <a:bodyPr/>
        <a:lstStyle/>
        <a:p>
          <a:endParaRPr lang="en-US" sz="13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69A250B-B3BA-4D77-85BF-09CC26F7F9FE}" type="pres">
      <dgm:prSet presAssocID="{727C85EA-949A-4EC6-88E0-709C51330B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D6D1F-4C74-4B62-86B9-912DEA3CA8DA}" type="pres">
      <dgm:prSet presAssocID="{DA887148-B309-4520-88C5-0278C8409396}" presName="node" presStyleLbl="node1" presStyleIdx="0" presStyleCnt="6" custScaleX="126317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FD037-42E3-42EF-B8E0-289128A42B03}" type="pres">
      <dgm:prSet presAssocID="{DA887148-B309-4520-88C5-0278C8409396}" presName="spNode" presStyleCnt="0"/>
      <dgm:spPr/>
    </dgm:pt>
    <dgm:pt modelId="{B9DD46EF-AC86-443A-9405-D2B7B25EDD64}" type="pres">
      <dgm:prSet presAssocID="{40D88584-2FE1-4C49-B3B6-E4E9C4EC750A}" presName="sibTrans" presStyleLbl="sibTrans1D1" presStyleIdx="0" presStyleCnt="6" custScaleX="1289105" custScaleY="1898385"/>
      <dgm:spPr/>
      <dgm:t>
        <a:bodyPr/>
        <a:lstStyle/>
        <a:p>
          <a:endParaRPr lang="en-US"/>
        </a:p>
      </dgm:t>
    </dgm:pt>
    <dgm:pt modelId="{8D00801C-11C3-46A0-A13D-C45607E07582}" type="pres">
      <dgm:prSet presAssocID="{8AEE99D2-E54B-44C8-AB16-B622A5520718}" presName="node" presStyleLbl="node1" presStyleIdx="1" presStyleCnt="6" custScaleX="126317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E7CBC-E6D7-4369-8F97-A1C0ED23AF32}" type="pres">
      <dgm:prSet presAssocID="{8AEE99D2-E54B-44C8-AB16-B622A5520718}" presName="spNode" presStyleCnt="0"/>
      <dgm:spPr/>
    </dgm:pt>
    <dgm:pt modelId="{3A2024FF-38F6-41DF-BB07-44E70CFA58DB}" type="pres">
      <dgm:prSet presAssocID="{58125542-A8FB-42B9-B980-19417ED7DE81}" presName="sibTrans" presStyleLbl="sibTrans1D1" presStyleIdx="1" presStyleCnt="6" custScaleX="1289105" custScaleY="1898385"/>
      <dgm:spPr/>
      <dgm:t>
        <a:bodyPr/>
        <a:lstStyle/>
        <a:p>
          <a:endParaRPr lang="en-US"/>
        </a:p>
      </dgm:t>
    </dgm:pt>
    <dgm:pt modelId="{CC7567DF-05D8-457D-9639-C1732B5FE8F6}" type="pres">
      <dgm:prSet presAssocID="{E0B545A6-7A26-4FDD-A9E9-DEA1FBBDC8CA}" presName="node" presStyleLbl="node1" presStyleIdx="2" presStyleCnt="6" custScaleX="126317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E8CE-5C27-4ABC-9527-AE0C465B62D9}" type="pres">
      <dgm:prSet presAssocID="{E0B545A6-7A26-4FDD-A9E9-DEA1FBBDC8CA}" presName="spNode" presStyleCnt="0"/>
      <dgm:spPr/>
    </dgm:pt>
    <dgm:pt modelId="{5203BA73-12F2-4DE0-B8CB-E3DC4B7E7FD8}" type="pres">
      <dgm:prSet presAssocID="{1A90DA58-4A1A-4C41-B387-6AAC7AF8CA7D}" presName="sibTrans" presStyleLbl="sibTrans1D1" presStyleIdx="2" presStyleCnt="6" custScaleX="1289105" custScaleY="1898385"/>
      <dgm:spPr/>
      <dgm:t>
        <a:bodyPr/>
        <a:lstStyle/>
        <a:p>
          <a:endParaRPr lang="en-US"/>
        </a:p>
      </dgm:t>
    </dgm:pt>
    <dgm:pt modelId="{96CCD801-6032-4372-977A-19D9AEAF2D00}" type="pres">
      <dgm:prSet presAssocID="{C8860D79-82A8-46B1-A55D-364D010E8E7D}" presName="node" presStyleLbl="node1" presStyleIdx="3" presStyleCnt="6" custScaleX="126317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2B626-6F5B-4F9F-975B-B8ADCF0D1937}" type="pres">
      <dgm:prSet presAssocID="{C8860D79-82A8-46B1-A55D-364D010E8E7D}" presName="spNode" presStyleCnt="0"/>
      <dgm:spPr/>
    </dgm:pt>
    <dgm:pt modelId="{2C75A415-D124-43A1-9C33-670237784D7A}" type="pres">
      <dgm:prSet presAssocID="{B1267AF9-FB1E-4AB2-9FDE-4F8AEE933521}" presName="sibTrans" presStyleLbl="sibTrans1D1" presStyleIdx="3" presStyleCnt="6" custScaleX="1289105" custScaleY="1898385"/>
      <dgm:spPr/>
      <dgm:t>
        <a:bodyPr/>
        <a:lstStyle/>
        <a:p>
          <a:endParaRPr lang="en-US"/>
        </a:p>
      </dgm:t>
    </dgm:pt>
    <dgm:pt modelId="{E1F8FCA9-F162-4212-8D4D-04FA3F7789C6}" type="pres">
      <dgm:prSet presAssocID="{78966F14-CB0C-41E3-951A-46B1B915C0D8}" presName="node" presStyleLbl="node1" presStyleIdx="4" presStyleCnt="6" custScaleX="126317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FF308-E920-44DB-9ED8-BAAD52DD70C4}" type="pres">
      <dgm:prSet presAssocID="{78966F14-CB0C-41E3-951A-46B1B915C0D8}" presName="spNode" presStyleCnt="0"/>
      <dgm:spPr/>
    </dgm:pt>
    <dgm:pt modelId="{0BFC320E-CD9D-4052-945F-F86DB26CFE52}" type="pres">
      <dgm:prSet presAssocID="{1A2539B0-E93C-4388-B328-507F55070E50}" presName="sibTrans" presStyleLbl="sibTrans1D1" presStyleIdx="4" presStyleCnt="6" custScaleX="1289105" custScaleY="1898385"/>
      <dgm:spPr/>
      <dgm:t>
        <a:bodyPr/>
        <a:lstStyle/>
        <a:p>
          <a:endParaRPr lang="en-US"/>
        </a:p>
      </dgm:t>
    </dgm:pt>
    <dgm:pt modelId="{7BA233E8-F2D6-4BB5-8F99-BCD29CF98AD3}" type="pres">
      <dgm:prSet presAssocID="{561F8757-1403-45AF-8C2A-E2BACD5A5F12}" presName="node" presStyleLbl="node1" presStyleIdx="5" presStyleCnt="6" custScaleX="126317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94786-3692-4007-8D7A-79B2FB1AF3DC}" type="pres">
      <dgm:prSet presAssocID="{561F8757-1403-45AF-8C2A-E2BACD5A5F12}" presName="spNode" presStyleCnt="0"/>
      <dgm:spPr/>
    </dgm:pt>
    <dgm:pt modelId="{A5359186-9B5A-46CF-8659-A9956FF872C2}" type="pres">
      <dgm:prSet presAssocID="{F2A33253-6882-4A00-BF45-D52077AB4F30}" presName="sibTrans" presStyleLbl="sibTrans1D1" presStyleIdx="5" presStyleCnt="6" custScaleX="1289105" custScaleY="1898385"/>
      <dgm:spPr/>
      <dgm:t>
        <a:bodyPr/>
        <a:lstStyle/>
        <a:p>
          <a:endParaRPr lang="en-US"/>
        </a:p>
      </dgm:t>
    </dgm:pt>
  </dgm:ptLst>
  <dgm:cxnLst>
    <dgm:cxn modelId="{3A208861-9CBB-471A-97D1-AC13FB89D52B}" srcId="{727C85EA-949A-4EC6-88E0-709C51330BD5}" destId="{8AEE99D2-E54B-44C8-AB16-B622A5520718}" srcOrd="1" destOrd="0" parTransId="{B8FA4A0C-5DE1-4782-B503-ADB101C531DD}" sibTransId="{58125542-A8FB-42B9-B980-19417ED7DE81}"/>
    <dgm:cxn modelId="{12CBB1FA-5A4D-4162-91EE-6403A89EEA27}" type="presOf" srcId="{8AEE99D2-E54B-44C8-AB16-B622A5520718}" destId="{8D00801C-11C3-46A0-A13D-C45607E07582}" srcOrd="0" destOrd="0" presId="urn:microsoft.com/office/officeart/2005/8/layout/cycle5"/>
    <dgm:cxn modelId="{0F0A8487-7466-4840-A8D5-0366AD5EEE72}" type="presOf" srcId="{727C85EA-949A-4EC6-88E0-709C51330BD5}" destId="{169A250B-B3BA-4D77-85BF-09CC26F7F9FE}" srcOrd="0" destOrd="0" presId="urn:microsoft.com/office/officeart/2005/8/layout/cycle5"/>
    <dgm:cxn modelId="{80044019-5C82-4A6B-89DD-FBBC79C36F5F}" type="presOf" srcId="{1A2539B0-E93C-4388-B328-507F55070E50}" destId="{0BFC320E-CD9D-4052-945F-F86DB26CFE52}" srcOrd="0" destOrd="0" presId="urn:microsoft.com/office/officeart/2005/8/layout/cycle5"/>
    <dgm:cxn modelId="{110CCE51-1BA9-4602-982A-9AEDDC097AB0}" type="presOf" srcId="{40D88584-2FE1-4C49-B3B6-E4E9C4EC750A}" destId="{B9DD46EF-AC86-443A-9405-D2B7B25EDD64}" srcOrd="0" destOrd="0" presId="urn:microsoft.com/office/officeart/2005/8/layout/cycle5"/>
    <dgm:cxn modelId="{A01D0DD5-F8C3-46FD-AB64-93CC84E758E2}" type="presOf" srcId="{DA887148-B309-4520-88C5-0278C8409396}" destId="{718D6D1F-4C74-4B62-86B9-912DEA3CA8DA}" srcOrd="0" destOrd="0" presId="urn:microsoft.com/office/officeart/2005/8/layout/cycle5"/>
    <dgm:cxn modelId="{1EEFF42C-375F-4C22-9A11-38B25C1037E2}" type="presOf" srcId="{1A90DA58-4A1A-4C41-B387-6AAC7AF8CA7D}" destId="{5203BA73-12F2-4DE0-B8CB-E3DC4B7E7FD8}" srcOrd="0" destOrd="0" presId="urn:microsoft.com/office/officeart/2005/8/layout/cycle5"/>
    <dgm:cxn modelId="{C095A323-1A47-47C2-B1E8-985193CB8FAB}" srcId="{727C85EA-949A-4EC6-88E0-709C51330BD5}" destId="{561F8757-1403-45AF-8C2A-E2BACD5A5F12}" srcOrd="5" destOrd="0" parTransId="{10EFFBB2-B8DF-4FF2-B543-F4FBA3F11FD8}" sibTransId="{F2A33253-6882-4A00-BF45-D52077AB4F30}"/>
    <dgm:cxn modelId="{62F34A6B-BEFB-4024-91F8-8F9FB1C253B8}" type="presOf" srcId="{561F8757-1403-45AF-8C2A-E2BACD5A5F12}" destId="{7BA233E8-F2D6-4BB5-8F99-BCD29CF98AD3}" srcOrd="0" destOrd="0" presId="urn:microsoft.com/office/officeart/2005/8/layout/cycle5"/>
    <dgm:cxn modelId="{25BB84DC-1801-4A6A-935B-7BBE636B0E10}" type="presOf" srcId="{F2A33253-6882-4A00-BF45-D52077AB4F30}" destId="{A5359186-9B5A-46CF-8659-A9956FF872C2}" srcOrd="0" destOrd="0" presId="urn:microsoft.com/office/officeart/2005/8/layout/cycle5"/>
    <dgm:cxn modelId="{A11612E2-F80D-4B00-BCF5-9AEB599B27E6}" type="presOf" srcId="{58125542-A8FB-42B9-B980-19417ED7DE81}" destId="{3A2024FF-38F6-41DF-BB07-44E70CFA58DB}" srcOrd="0" destOrd="0" presId="urn:microsoft.com/office/officeart/2005/8/layout/cycle5"/>
    <dgm:cxn modelId="{471DBACE-03FC-4054-BD55-9169CE6E3AE4}" type="presOf" srcId="{78966F14-CB0C-41E3-951A-46B1B915C0D8}" destId="{E1F8FCA9-F162-4212-8D4D-04FA3F7789C6}" srcOrd="0" destOrd="0" presId="urn:microsoft.com/office/officeart/2005/8/layout/cycle5"/>
    <dgm:cxn modelId="{2ED9DDE3-2A93-49D5-B7C6-88D7A4C8CB81}" srcId="{727C85EA-949A-4EC6-88E0-709C51330BD5}" destId="{E0B545A6-7A26-4FDD-A9E9-DEA1FBBDC8CA}" srcOrd="2" destOrd="0" parTransId="{F79EE79A-B7C2-4F8E-81A5-EF2ACFF281DB}" sibTransId="{1A90DA58-4A1A-4C41-B387-6AAC7AF8CA7D}"/>
    <dgm:cxn modelId="{E9B41CEE-F71C-4990-AFD0-1ED78A8CE4DC}" srcId="{727C85EA-949A-4EC6-88E0-709C51330BD5}" destId="{DA887148-B309-4520-88C5-0278C8409396}" srcOrd="0" destOrd="0" parTransId="{B45CC809-374D-4F40-B6C7-C416981B7441}" sibTransId="{40D88584-2FE1-4C49-B3B6-E4E9C4EC750A}"/>
    <dgm:cxn modelId="{D45BDD52-91E5-4500-864F-7287A5F89AC4}" type="presOf" srcId="{B1267AF9-FB1E-4AB2-9FDE-4F8AEE933521}" destId="{2C75A415-D124-43A1-9C33-670237784D7A}" srcOrd="0" destOrd="0" presId="urn:microsoft.com/office/officeart/2005/8/layout/cycle5"/>
    <dgm:cxn modelId="{294E31E8-4279-44BF-8881-58AD553B9704}" type="presOf" srcId="{C8860D79-82A8-46B1-A55D-364D010E8E7D}" destId="{96CCD801-6032-4372-977A-19D9AEAF2D00}" srcOrd="0" destOrd="0" presId="urn:microsoft.com/office/officeart/2005/8/layout/cycle5"/>
    <dgm:cxn modelId="{257C2887-6D0A-44F0-8552-B58288DF1195}" srcId="{727C85EA-949A-4EC6-88E0-709C51330BD5}" destId="{C8860D79-82A8-46B1-A55D-364D010E8E7D}" srcOrd="3" destOrd="0" parTransId="{7EE69671-ABD1-4BC6-8C19-93B04B2EA80E}" sibTransId="{B1267AF9-FB1E-4AB2-9FDE-4F8AEE933521}"/>
    <dgm:cxn modelId="{E7FE3E89-6001-477C-9DD7-4F61EB0102AE}" type="presOf" srcId="{E0B545A6-7A26-4FDD-A9E9-DEA1FBBDC8CA}" destId="{CC7567DF-05D8-457D-9639-C1732B5FE8F6}" srcOrd="0" destOrd="0" presId="urn:microsoft.com/office/officeart/2005/8/layout/cycle5"/>
    <dgm:cxn modelId="{3F75ED24-82CB-41DB-A98A-1CEDCFDE92D8}" srcId="{727C85EA-949A-4EC6-88E0-709C51330BD5}" destId="{78966F14-CB0C-41E3-951A-46B1B915C0D8}" srcOrd="4" destOrd="0" parTransId="{312595F4-6C84-49CE-B9FB-7C1C0AAFCED3}" sibTransId="{1A2539B0-E93C-4388-B328-507F55070E50}"/>
    <dgm:cxn modelId="{856BA433-A6CA-4113-AAAE-DE3D006FD417}" type="presParOf" srcId="{169A250B-B3BA-4D77-85BF-09CC26F7F9FE}" destId="{718D6D1F-4C74-4B62-86B9-912DEA3CA8DA}" srcOrd="0" destOrd="0" presId="urn:microsoft.com/office/officeart/2005/8/layout/cycle5"/>
    <dgm:cxn modelId="{6C228527-0D99-4F99-8A47-F4050C8CD139}" type="presParOf" srcId="{169A250B-B3BA-4D77-85BF-09CC26F7F9FE}" destId="{DA4FD037-42E3-42EF-B8E0-289128A42B03}" srcOrd="1" destOrd="0" presId="urn:microsoft.com/office/officeart/2005/8/layout/cycle5"/>
    <dgm:cxn modelId="{9D135A91-1714-4505-AC03-DC5BD9B3EA87}" type="presParOf" srcId="{169A250B-B3BA-4D77-85BF-09CC26F7F9FE}" destId="{B9DD46EF-AC86-443A-9405-D2B7B25EDD64}" srcOrd="2" destOrd="0" presId="urn:microsoft.com/office/officeart/2005/8/layout/cycle5"/>
    <dgm:cxn modelId="{D0D9FD54-FABB-4BAA-8BBB-47F11E6541E2}" type="presParOf" srcId="{169A250B-B3BA-4D77-85BF-09CC26F7F9FE}" destId="{8D00801C-11C3-46A0-A13D-C45607E07582}" srcOrd="3" destOrd="0" presId="urn:microsoft.com/office/officeart/2005/8/layout/cycle5"/>
    <dgm:cxn modelId="{E701E96D-CDE9-4341-B840-19377040414E}" type="presParOf" srcId="{169A250B-B3BA-4D77-85BF-09CC26F7F9FE}" destId="{37BE7CBC-E6D7-4369-8F97-A1C0ED23AF32}" srcOrd="4" destOrd="0" presId="urn:microsoft.com/office/officeart/2005/8/layout/cycle5"/>
    <dgm:cxn modelId="{79D0DF7E-535F-49F2-8F72-6FAF4CACD4C0}" type="presParOf" srcId="{169A250B-B3BA-4D77-85BF-09CC26F7F9FE}" destId="{3A2024FF-38F6-41DF-BB07-44E70CFA58DB}" srcOrd="5" destOrd="0" presId="urn:microsoft.com/office/officeart/2005/8/layout/cycle5"/>
    <dgm:cxn modelId="{1693FE85-1308-4CB4-A894-FBACDD448E4E}" type="presParOf" srcId="{169A250B-B3BA-4D77-85BF-09CC26F7F9FE}" destId="{CC7567DF-05D8-457D-9639-C1732B5FE8F6}" srcOrd="6" destOrd="0" presId="urn:microsoft.com/office/officeart/2005/8/layout/cycle5"/>
    <dgm:cxn modelId="{309CBE37-AD90-4D8B-A348-5652F6DBF8E1}" type="presParOf" srcId="{169A250B-B3BA-4D77-85BF-09CC26F7F9FE}" destId="{9A77E8CE-5C27-4ABC-9527-AE0C465B62D9}" srcOrd="7" destOrd="0" presId="urn:microsoft.com/office/officeart/2005/8/layout/cycle5"/>
    <dgm:cxn modelId="{0F508372-B88D-4ECE-B2B6-C45EF179BDA4}" type="presParOf" srcId="{169A250B-B3BA-4D77-85BF-09CC26F7F9FE}" destId="{5203BA73-12F2-4DE0-B8CB-E3DC4B7E7FD8}" srcOrd="8" destOrd="0" presId="urn:microsoft.com/office/officeart/2005/8/layout/cycle5"/>
    <dgm:cxn modelId="{925B5A4E-95AB-43D6-AED4-169050473657}" type="presParOf" srcId="{169A250B-B3BA-4D77-85BF-09CC26F7F9FE}" destId="{96CCD801-6032-4372-977A-19D9AEAF2D00}" srcOrd="9" destOrd="0" presId="urn:microsoft.com/office/officeart/2005/8/layout/cycle5"/>
    <dgm:cxn modelId="{FE3E1371-E912-458E-8CD3-7B1407E95D40}" type="presParOf" srcId="{169A250B-B3BA-4D77-85BF-09CC26F7F9FE}" destId="{1EF2B626-6F5B-4F9F-975B-B8ADCF0D1937}" srcOrd="10" destOrd="0" presId="urn:microsoft.com/office/officeart/2005/8/layout/cycle5"/>
    <dgm:cxn modelId="{B8D22B5A-08A3-457E-9AC2-E01CFB08E043}" type="presParOf" srcId="{169A250B-B3BA-4D77-85BF-09CC26F7F9FE}" destId="{2C75A415-D124-43A1-9C33-670237784D7A}" srcOrd="11" destOrd="0" presId="urn:microsoft.com/office/officeart/2005/8/layout/cycle5"/>
    <dgm:cxn modelId="{99B8B03A-3FB7-43AA-A8CC-2160776EFF15}" type="presParOf" srcId="{169A250B-B3BA-4D77-85BF-09CC26F7F9FE}" destId="{E1F8FCA9-F162-4212-8D4D-04FA3F7789C6}" srcOrd="12" destOrd="0" presId="urn:microsoft.com/office/officeart/2005/8/layout/cycle5"/>
    <dgm:cxn modelId="{44AEF404-D803-4B6D-9F04-471B42C4553F}" type="presParOf" srcId="{169A250B-B3BA-4D77-85BF-09CC26F7F9FE}" destId="{88DFF308-E920-44DB-9ED8-BAAD52DD70C4}" srcOrd="13" destOrd="0" presId="urn:microsoft.com/office/officeart/2005/8/layout/cycle5"/>
    <dgm:cxn modelId="{A199E6C3-60D4-4A82-8B32-7AEC33DCAA89}" type="presParOf" srcId="{169A250B-B3BA-4D77-85BF-09CC26F7F9FE}" destId="{0BFC320E-CD9D-4052-945F-F86DB26CFE52}" srcOrd="14" destOrd="0" presId="urn:microsoft.com/office/officeart/2005/8/layout/cycle5"/>
    <dgm:cxn modelId="{B24CC54D-C27F-40EA-BABB-C2836029A6CD}" type="presParOf" srcId="{169A250B-B3BA-4D77-85BF-09CC26F7F9FE}" destId="{7BA233E8-F2D6-4BB5-8F99-BCD29CF98AD3}" srcOrd="15" destOrd="0" presId="urn:microsoft.com/office/officeart/2005/8/layout/cycle5"/>
    <dgm:cxn modelId="{4C46AC5C-CB5E-4497-B4BA-AE10DD726E93}" type="presParOf" srcId="{169A250B-B3BA-4D77-85BF-09CC26F7F9FE}" destId="{54194786-3692-4007-8D7A-79B2FB1AF3DC}" srcOrd="16" destOrd="0" presId="urn:microsoft.com/office/officeart/2005/8/layout/cycle5"/>
    <dgm:cxn modelId="{CEB003EA-3AD6-4BFE-B3F5-B638E256CB71}" type="presParOf" srcId="{169A250B-B3BA-4D77-85BF-09CC26F7F9FE}" destId="{A5359186-9B5A-46CF-8659-A9956FF872C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F6A390-000F-473A-9989-34D0809CC75B}" type="doc">
      <dgm:prSet loTypeId="urn:microsoft.com/office/officeart/2005/8/layout/chevron1" loCatId="process" qsTypeId="urn:microsoft.com/office/officeart/2005/8/quickstyle/simple1" qsCatId="simple" csTypeId="urn:microsoft.com/office/officeart/2005/8/colors/accent3_5" csCatId="accent3" phldr="1"/>
      <dgm:spPr/>
    </dgm:pt>
    <dgm:pt modelId="{4E500633-633A-449A-A81F-BD6F170D82BE}">
      <dgm:prSet phldrT="[Text]" custT="1"/>
      <dgm:spPr/>
      <dgm:t>
        <a:bodyPr/>
        <a:lstStyle/>
        <a:p>
          <a:r>
            <a:rPr lang="en-US" sz="1800" dirty="0" smtClean="0"/>
            <a:t>1</a:t>
          </a:r>
          <a:endParaRPr lang="en-US" sz="1800" dirty="0"/>
        </a:p>
      </dgm:t>
    </dgm:pt>
    <dgm:pt modelId="{771252E6-E427-40ED-AFE8-CE7AB536ADF3}" type="parTrans" cxnId="{C75D4F5A-FB79-4388-996E-08A06A6D476D}">
      <dgm:prSet/>
      <dgm:spPr/>
      <dgm:t>
        <a:bodyPr/>
        <a:lstStyle/>
        <a:p>
          <a:endParaRPr lang="en-US" sz="2200"/>
        </a:p>
      </dgm:t>
    </dgm:pt>
    <dgm:pt modelId="{BBB7EFB2-DB8B-4E18-8299-CF6990C09445}" type="sibTrans" cxnId="{C75D4F5A-FB79-4388-996E-08A06A6D476D}">
      <dgm:prSet/>
      <dgm:spPr/>
      <dgm:t>
        <a:bodyPr/>
        <a:lstStyle/>
        <a:p>
          <a:endParaRPr lang="en-US" sz="2200"/>
        </a:p>
      </dgm:t>
    </dgm:pt>
    <dgm:pt modelId="{277D950E-7D2B-49CC-86CF-A2574EDC477F}">
      <dgm:prSet phldrT="[Text]" custT="1"/>
      <dgm:spPr/>
      <dgm:t>
        <a:bodyPr/>
        <a:lstStyle/>
        <a:p>
          <a:r>
            <a:rPr lang="en-US" sz="1800" dirty="0" smtClean="0"/>
            <a:t>2</a:t>
          </a:r>
          <a:endParaRPr lang="en-US" sz="1800" dirty="0"/>
        </a:p>
      </dgm:t>
    </dgm:pt>
    <dgm:pt modelId="{652A7FA1-1146-4792-8378-BBEBB52B15B4}" type="parTrans" cxnId="{4A3E22D3-DC87-4833-BB7F-2E38B40578D7}">
      <dgm:prSet/>
      <dgm:spPr/>
      <dgm:t>
        <a:bodyPr/>
        <a:lstStyle/>
        <a:p>
          <a:endParaRPr lang="en-US" sz="2200"/>
        </a:p>
      </dgm:t>
    </dgm:pt>
    <dgm:pt modelId="{282B473E-E421-497E-B48C-8281DCEE1517}" type="sibTrans" cxnId="{4A3E22D3-DC87-4833-BB7F-2E38B40578D7}">
      <dgm:prSet/>
      <dgm:spPr/>
      <dgm:t>
        <a:bodyPr/>
        <a:lstStyle/>
        <a:p>
          <a:endParaRPr lang="en-US" sz="2200"/>
        </a:p>
      </dgm:t>
    </dgm:pt>
    <dgm:pt modelId="{4D53C383-678C-4545-A68A-BF80EF9B86CF}">
      <dgm:prSet phldrT="[Text]" custT="1"/>
      <dgm:spPr/>
      <dgm:t>
        <a:bodyPr/>
        <a:lstStyle/>
        <a:p>
          <a:r>
            <a:rPr lang="en-US" sz="1800" dirty="0" smtClean="0"/>
            <a:t>3</a:t>
          </a:r>
          <a:endParaRPr lang="en-US" sz="1800" dirty="0"/>
        </a:p>
      </dgm:t>
    </dgm:pt>
    <dgm:pt modelId="{D719F490-F56A-405E-943B-403428BE07C4}" type="parTrans" cxnId="{6ECE23ED-4CBE-4CA1-BF5E-03D02EF2FAFC}">
      <dgm:prSet/>
      <dgm:spPr/>
      <dgm:t>
        <a:bodyPr/>
        <a:lstStyle/>
        <a:p>
          <a:endParaRPr lang="en-US" sz="2200"/>
        </a:p>
      </dgm:t>
    </dgm:pt>
    <dgm:pt modelId="{9A86335D-0E42-4586-BAC8-39E2E4128676}" type="sibTrans" cxnId="{6ECE23ED-4CBE-4CA1-BF5E-03D02EF2FAFC}">
      <dgm:prSet/>
      <dgm:spPr/>
      <dgm:t>
        <a:bodyPr/>
        <a:lstStyle/>
        <a:p>
          <a:endParaRPr lang="en-US" sz="2200"/>
        </a:p>
      </dgm:t>
    </dgm:pt>
    <dgm:pt modelId="{FAB87D10-2A3C-46D1-A13F-318C8C465B0B}">
      <dgm:prSet phldrT="[Text]" custT="1"/>
      <dgm:spPr/>
      <dgm:t>
        <a:bodyPr/>
        <a:lstStyle/>
        <a:p>
          <a:r>
            <a:rPr lang="en-US" sz="1800" dirty="0" smtClean="0"/>
            <a:t>4</a:t>
          </a:r>
          <a:endParaRPr lang="en-US" sz="1800" dirty="0"/>
        </a:p>
      </dgm:t>
    </dgm:pt>
    <dgm:pt modelId="{7FAA52A1-0E15-49AA-B806-722DFDF944D0}" type="parTrans" cxnId="{8AE60B25-64A9-4327-B5BF-A1BF4769285D}">
      <dgm:prSet/>
      <dgm:spPr/>
      <dgm:t>
        <a:bodyPr/>
        <a:lstStyle/>
        <a:p>
          <a:endParaRPr lang="en-US" sz="2200"/>
        </a:p>
      </dgm:t>
    </dgm:pt>
    <dgm:pt modelId="{62C2C2B5-C831-4716-BE5E-5BC79A6F1300}" type="sibTrans" cxnId="{8AE60B25-64A9-4327-B5BF-A1BF4769285D}">
      <dgm:prSet/>
      <dgm:spPr/>
      <dgm:t>
        <a:bodyPr/>
        <a:lstStyle/>
        <a:p>
          <a:endParaRPr lang="en-US" sz="2200"/>
        </a:p>
      </dgm:t>
    </dgm:pt>
    <dgm:pt modelId="{F1748CE0-F1E7-4D1F-B02E-EB613826B450}" type="pres">
      <dgm:prSet presAssocID="{AFF6A390-000F-473A-9989-34D0809CC75B}" presName="Name0" presStyleCnt="0">
        <dgm:presLayoutVars>
          <dgm:dir/>
          <dgm:animLvl val="lvl"/>
          <dgm:resizeHandles val="exact"/>
        </dgm:presLayoutVars>
      </dgm:prSet>
      <dgm:spPr/>
    </dgm:pt>
    <dgm:pt modelId="{CECF93E3-2ED2-4C07-869A-52CDEC2EE933}" type="pres">
      <dgm:prSet presAssocID="{4E500633-633A-449A-A81F-BD6F170D82BE}" presName="parTxOnly" presStyleLbl="node1" presStyleIdx="0" presStyleCnt="4" custScaleY="34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9604E-F089-4574-9E09-AEA054B06769}" type="pres">
      <dgm:prSet presAssocID="{BBB7EFB2-DB8B-4E18-8299-CF6990C09445}" presName="parTxOnlySpace" presStyleCnt="0"/>
      <dgm:spPr/>
    </dgm:pt>
    <dgm:pt modelId="{2481C1EB-56E0-4AA2-84E8-95629EB4E0AB}" type="pres">
      <dgm:prSet presAssocID="{277D950E-7D2B-49CC-86CF-A2574EDC477F}" presName="parTxOnly" presStyleLbl="node1" presStyleIdx="1" presStyleCnt="4" custScaleY="34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DFC55-FA2A-4966-9A46-149DA2C432CC}" type="pres">
      <dgm:prSet presAssocID="{282B473E-E421-497E-B48C-8281DCEE1517}" presName="parTxOnlySpace" presStyleCnt="0"/>
      <dgm:spPr/>
    </dgm:pt>
    <dgm:pt modelId="{E8BB7103-696B-44E4-8A54-1C437B6A0D5F}" type="pres">
      <dgm:prSet presAssocID="{4D53C383-678C-4545-A68A-BF80EF9B86CF}" presName="parTxOnly" presStyleLbl="node1" presStyleIdx="2" presStyleCnt="4" custScaleY="34462" custLinFactNeighborY="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48EF5-E411-4980-8597-BBF343DE5107}" type="pres">
      <dgm:prSet presAssocID="{9A86335D-0E42-4586-BAC8-39E2E4128676}" presName="parTxOnlySpace" presStyleCnt="0"/>
      <dgm:spPr/>
    </dgm:pt>
    <dgm:pt modelId="{DC6B4D26-5F7E-43BA-A608-AA23174F1D32}" type="pres">
      <dgm:prSet presAssocID="{FAB87D10-2A3C-46D1-A13F-318C8C465B0B}" presName="parTxOnly" presStyleLbl="node1" presStyleIdx="3" presStyleCnt="4" custScaleY="34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D4F5A-FB79-4388-996E-08A06A6D476D}" srcId="{AFF6A390-000F-473A-9989-34D0809CC75B}" destId="{4E500633-633A-449A-A81F-BD6F170D82BE}" srcOrd="0" destOrd="0" parTransId="{771252E6-E427-40ED-AFE8-CE7AB536ADF3}" sibTransId="{BBB7EFB2-DB8B-4E18-8299-CF6990C09445}"/>
    <dgm:cxn modelId="{8AE60B25-64A9-4327-B5BF-A1BF4769285D}" srcId="{AFF6A390-000F-473A-9989-34D0809CC75B}" destId="{FAB87D10-2A3C-46D1-A13F-318C8C465B0B}" srcOrd="3" destOrd="0" parTransId="{7FAA52A1-0E15-49AA-B806-722DFDF944D0}" sibTransId="{62C2C2B5-C831-4716-BE5E-5BC79A6F1300}"/>
    <dgm:cxn modelId="{8DF50BB5-D024-471C-9115-C297A89A9548}" type="presOf" srcId="{277D950E-7D2B-49CC-86CF-A2574EDC477F}" destId="{2481C1EB-56E0-4AA2-84E8-95629EB4E0AB}" srcOrd="0" destOrd="0" presId="urn:microsoft.com/office/officeart/2005/8/layout/chevron1"/>
    <dgm:cxn modelId="{4A3E22D3-DC87-4833-BB7F-2E38B40578D7}" srcId="{AFF6A390-000F-473A-9989-34D0809CC75B}" destId="{277D950E-7D2B-49CC-86CF-A2574EDC477F}" srcOrd="1" destOrd="0" parTransId="{652A7FA1-1146-4792-8378-BBEBB52B15B4}" sibTransId="{282B473E-E421-497E-B48C-8281DCEE1517}"/>
    <dgm:cxn modelId="{8359EF18-0C02-4579-B8DB-38D30C77777C}" type="presOf" srcId="{4D53C383-678C-4545-A68A-BF80EF9B86CF}" destId="{E8BB7103-696B-44E4-8A54-1C437B6A0D5F}" srcOrd="0" destOrd="0" presId="urn:microsoft.com/office/officeart/2005/8/layout/chevron1"/>
    <dgm:cxn modelId="{FFE4A73E-16FE-46FD-9024-AB5F4B55AEF3}" type="presOf" srcId="{AFF6A390-000F-473A-9989-34D0809CC75B}" destId="{F1748CE0-F1E7-4D1F-B02E-EB613826B450}" srcOrd="0" destOrd="0" presId="urn:microsoft.com/office/officeart/2005/8/layout/chevron1"/>
    <dgm:cxn modelId="{6ECE23ED-4CBE-4CA1-BF5E-03D02EF2FAFC}" srcId="{AFF6A390-000F-473A-9989-34D0809CC75B}" destId="{4D53C383-678C-4545-A68A-BF80EF9B86CF}" srcOrd="2" destOrd="0" parTransId="{D719F490-F56A-405E-943B-403428BE07C4}" sibTransId="{9A86335D-0E42-4586-BAC8-39E2E4128676}"/>
    <dgm:cxn modelId="{A5119096-BB6F-4FCF-842A-BD6250931CCF}" type="presOf" srcId="{FAB87D10-2A3C-46D1-A13F-318C8C465B0B}" destId="{DC6B4D26-5F7E-43BA-A608-AA23174F1D32}" srcOrd="0" destOrd="0" presId="urn:microsoft.com/office/officeart/2005/8/layout/chevron1"/>
    <dgm:cxn modelId="{3DCD4A9C-63FB-40D2-BD23-49949798D6F7}" type="presOf" srcId="{4E500633-633A-449A-A81F-BD6F170D82BE}" destId="{CECF93E3-2ED2-4C07-869A-52CDEC2EE933}" srcOrd="0" destOrd="0" presId="urn:microsoft.com/office/officeart/2005/8/layout/chevron1"/>
    <dgm:cxn modelId="{F5619535-DD06-45B8-BEA7-20EB6A9CAD2E}" type="presParOf" srcId="{F1748CE0-F1E7-4D1F-B02E-EB613826B450}" destId="{CECF93E3-2ED2-4C07-869A-52CDEC2EE933}" srcOrd="0" destOrd="0" presId="urn:microsoft.com/office/officeart/2005/8/layout/chevron1"/>
    <dgm:cxn modelId="{07138468-04D8-475A-A5D9-E0B73F16F635}" type="presParOf" srcId="{F1748CE0-F1E7-4D1F-B02E-EB613826B450}" destId="{DA59604E-F089-4574-9E09-AEA054B06769}" srcOrd="1" destOrd="0" presId="urn:microsoft.com/office/officeart/2005/8/layout/chevron1"/>
    <dgm:cxn modelId="{046DB931-C8D0-4F46-A8A9-5EF1C140580D}" type="presParOf" srcId="{F1748CE0-F1E7-4D1F-B02E-EB613826B450}" destId="{2481C1EB-56E0-4AA2-84E8-95629EB4E0AB}" srcOrd="2" destOrd="0" presId="urn:microsoft.com/office/officeart/2005/8/layout/chevron1"/>
    <dgm:cxn modelId="{1FEE12D6-F5ED-44AF-869E-94B0C0CBDFC2}" type="presParOf" srcId="{F1748CE0-F1E7-4D1F-B02E-EB613826B450}" destId="{EB0DFC55-FA2A-4966-9A46-149DA2C432CC}" srcOrd="3" destOrd="0" presId="urn:microsoft.com/office/officeart/2005/8/layout/chevron1"/>
    <dgm:cxn modelId="{F631DCA1-578A-486D-AD1B-38F353FE0986}" type="presParOf" srcId="{F1748CE0-F1E7-4D1F-B02E-EB613826B450}" destId="{E8BB7103-696B-44E4-8A54-1C437B6A0D5F}" srcOrd="4" destOrd="0" presId="urn:microsoft.com/office/officeart/2005/8/layout/chevron1"/>
    <dgm:cxn modelId="{19B72124-0B08-451C-90F2-FA7BADE4F5EA}" type="presParOf" srcId="{F1748CE0-F1E7-4D1F-B02E-EB613826B450}" destId="{49848EF5-E411-4980-8597-BBF343DE5107}" srcOrd="5" destOrd="0" presId="urn:microsoft.com/office/officeart/2005/8/layout/chevron1"/>
    <dgm:cxn modelId="{2D8CBE40-98B2-4A41-857E-44C31B980542}" type="presParOf" srcId="{F1748CE0-F1E7-4D1F-B02E-EB613826B450}" destId="{DC6B4D26-5F7E-43BA-A608-AA23174F1D3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65273-A294-4D40-B405-5FE041BAE659}">
      <dsp:nvSpPr>
        <dsp:cNvPr id="0" name=""/>
        <dsp:cNvSpPr/>
      </dsp:nvSpPr>
      <dsp:spPr>
        <a:xfrm>
          <a:off x="898012" y="594"/>
          <a:ext cx="1395933" cy="697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System</a:t>
          </a: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18455" y="21037"/>
        <a:ext cx="1355047" cy="657080"/>
      </dsp:txXfrm>
    </dsp:sp>
    <dsp:sp modelId="{FA42F0F6-4CE5-4820-A137-1DBD4B865A7E}">
      <dsp:nvSpPr>
        <dsp:cNvPr id="0" name=""/>
        <dsp:cNvSpPr/>
      </dsp:nvSpPr>
      <dsp:spPr>
        <a:xfrm>
          <a:off x="1037605" y="698560"/>
          <a:ext cx="139593" cy="52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475"/>
              </a:lnTo>
              <a:lnTo>
                <a:pt x="139593" y="523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D3BA5-A6E6-41B0-9695-638CBA398D89}">
      <dsp:nvSpPr>
        <dsp:cNvPr id="0" name=""/>
        <dsp:cNvSpPr/>
      </dsp:nvSpPr>
      <dsp:spPr>
        <a:xfrm>
          <a:off x="1177198" y="873052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Signal</a:t>
          </a:r>
          <a:endParaRPr lang="en-U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97641" y="893495"/>
        <a:ext cx="1075860" cy="657080"/>
      </dsp:txXfrm>
    </dsp:sp>
    <dsp:sp modelId="{9B6A9FCE-4C15-417F-B33E-F8848B7D833F}">
      <dsp:nvSpPr>
        <dsp:cNvPr id="0" name=""/>
        <dsp:cNvSpPr/>
      </dsp:nvSpPr>
      <dsp:spPr>
        <a:xfrm>
          <a:off x="1037605" y="698560"/>
          <a:ext cx="139593" cy="139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933"/>
              </a:lnTo>
              <a:lnTo>
                <a:pt x="139593" y="1395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70333-3891-44BF-A8D1-F674092E23E2}">
      <dsp:nvSpPr>
        <dsp:cNvPr id="0" name=""/>
        <dsp:cNvSpPr/>
      </dsp:nvSpPr>
      <dsp:spPr>
        <a:xfrm>
          <a:off x="1177198" y="1745510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Reaction</a:t>
          </a:r>
          <a:endParaRPr lang="en-U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97641" y="1765953"/>
        <a:ext cx="1075860" cy="657080"/>
      </dsp:txXfrm>
    </dsp:sp>
    <dsp:sp modelId="{220B7E63-852C-4E63-A97D-F222145DC845}">
      <dsp:nvSpPr>
        <dsp:cNvPr id="0" name=""/>
        <dsp:cNvSpPr/>
      </dsp:nvSpPr>
      <dsp:spPr>
        <a:xfrm>
          <a:off x="1037605" y="698560"/>
          <a:ext cx="139593" cy="226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391"/>
              </a:lnTo>
              <a:lnTo>
                <a:pt x="139593" y="226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EFFD3-40D7-4BA5-8517-D48781F74AC9}">
      <dsp:nvSpPr>
        <dsp:cNvPr id="0" name=""/>
        <dsp:cNvSpPr/>
      </dsp:nvSpPr>
      <dsp:spPr>
        <a:xfrm>
          <a:off x="1177198" y="2617969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Internal data</a:t>
          </a:r>
          <a:endParaRPr lang="en-U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97641" y="2638412"/>
        <a:ext cx="1075860" cy="657080"/>
      </dsp:txXfrm>
    </dsp:sp>
    <dsp:sp modelId="{4F583094-358D-48E6-BC89-9FBE86CA380D}">
      <dsp:nvSpPr>
        <dsp:cNvPr id="0" name=""/>
        <dsp:cNvSpPr/>
      </dsp:nvSpPr>
      <dsp:spPr>
        <a:xfrm>
          <a:off x="3073560" y="594"/>
          <a:ext cx="1395933" cy="697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Knee</a:t>
          </a: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094003" y="21037"/>
        <a:ext cx="1355047" cy="657080"/>
      </dsp:txXfrm>
    </dsp:sp>
    <dsp:sp modelId="{59ABD989-D638-4DD7-ADB6-F28B74D145E5}">
      <dsp:nvSpPr>
        <dsp:cNvPr id="0" name=""/>
        <dsp:cNvSpPr/>
      </dsp:nvSpPr>
      <dsp:spPr>
        <a:xfrm>
          <a:off x="3213153" y="698560"/>
          <a:ext cx="139534" cy="52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475"/>
              </a:lnTo>
              <a:lnTo>
                <a:pt x="139534" y="523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F42A8-9695-44C5-8F3D-60BE7E8B6121}">
      <dsp:nvSpPr>
        <dsp:cNvPr id="0" name=""/>
        <dsp:cNvSpPr/>
      </dsp:nvSpPr>
      <dsp:spPr>
        <a:xfrm>
          <a:off x="3352688" y="873052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Tiny hammer tap</a:t>
          </a:r>
          <a:endParaRPr lang="en-U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73131" y="893495"/>
        <a:ext cx="1075860" cy="657080"/>
      </dsp:txXfrm>
    </dsp:sp>
    <dsp:sp modelId="{1A2423C2-F569-438A-A629-1A8BD46991C6}">
      <dsp:nvSpPr>
        <dsp:cNvPr id="0" name=""/>
        <dsp:cNvSpPr/>
      </dsp:nvSpPr>
      <dsp:spPr>
        <a:xfrm>
          <a:off x="3213153" y="698560"/>
          <a:ext cx="139534" cy="139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933"/>
              </a:lnTo>
              <a:lnTo>
                <a:pt x="139534" y="1395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CA392-AF25-442F-8D3D-CC81D6ACC632}">
      <dsp:nvSpPr>
        <dsp:cNvPr id="0" name=""/>
        <dsp:cNvSpPr/>
      </dsp:nvSpPr>
      <dsp:spPr>
        <a:xfrm>
          <a:off x="3352688" y="1745510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Leg extension</a:t>
          </a:r>
          <a:endParaRPr lang="en-U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73131" y="1765953"/>
        <a:ext cx="1075860" cy="657080"/>
      </dsp:txXfrm>
    </dsp:sp>
    <dsp:sp modelId="{A5C75E3B-786F-4908-83BE-D4C8C030FBBD}">
      <dsp:nvSpPr>
        <dsp:cNvPr id="0" name=""/>
        <dsp:cNvSpPr/>
      </dsp:nvSpPr>
      <dsp:spPr>
        <a:xfrm>
          <a:off x="3213153" y="698560"/>
          <a:ext cx="139534" cy="226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391"/>
              </a:lnTo>
              <a:lnTo>
                <a:pt x="139534" y="226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71C15-E90A-4EE3-A513-51CFCA1A21E5}">
      <dsp:nvSpPr>
        <dsp:cNvPr id="0" name=""/>
        <dsp:cNvSpPr/>
      </dsp:nvSpPr>
      <dsp:spPr>
        <a:xfrm>
          <a:off x="3352688" y="2617969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Neuron pathway</a:t>
          </a:r>
          <a:endParaRPr lang="en-U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73131" y="2638412"/>
        <a:ext cx="1075860" cy="657080"/>
      </dsp:txXfrm>
    </dsp:sp>
    <dsp:sp modelId="{9620321E-1291-4ABD-BCB3-EE45AD0BB282}">
      <dsp:nvSpPr>
        <dsp:cNvPr id="0" name=""/>
        <dsp:cNvSpPr/>
      </dsp:nvSpPr>
      <dsp:spPr>
        <a:xfrm>
          <a:off x="5311799" y="594"/>
          <a:ext cx="1395933" cy="697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Lattice</a:t>
          </a:r>
          <a:endParaRPr lang="en-US" sz="2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332242" y="21037"/>
        <a:ext cx="1355047" cy="657080"/>
      </dsp:txXfrm>
    </dsp:sp>
    <dsp:sp modelId="{9BC15320-4CBB-45C3-B889-E8B80A9016F1}">
      <dsp:nvSpPr>
        <dsp:cNvPr id="0" name=""/>
        <dsp:cNvSpPr/>
      </dsp:nvSpPr>
      <dsp:spPr>
        <a:xfrm>
          <a:off x="5451393" y="698560"/>
          <a:ext cx="103843" cy="52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475"/>
              </a:lnTo>
              <a:lnTo>
                <a:pt x="103843" y="523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521A6-DEDA-4034-9A13-8646DB5DC3AB}">
      <dsp:nvSpPr>
        <dsp:cNvPr id="0" name=""/>
        <dsp:cNvSpPr/>
      </dsp:nvSpPr>
      <dsp:spPr>
        <a:xfrm>
          <a:off x="5555236" y="873052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Dipole correctors kicks</a:t>
          </a:r>
          <a:endParaRPr lang="en-US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575679" y="893495"/>
        <a:ext cx="1075860" cy="657080"/>
      </dsp:txXfrm>
    </dsp:sp>
    <dsp:sp modelId="{FF3720E3-7FD9-454D-861E-576F0C712FC8}">
      <dsp:nvSpPr>
        <dsp:cNvPr id="0" name=""/>
        <dsp:cNvSpPr/>
      </dsp:nvSpPr>
      <dsp:spPr>
        <a:xfrm>
          <a:off x="5451393" y="698560"/>
          <a:ext cx="103843" cy="139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933"/>
              </a:lnTo>
              <a:lnTo>
                <a:pt x="103843" y="1395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A7643-E611-4430-931B-819F9E7FD288}">
      <dsp:nvSpPr>
        <dsp:cNvPr id="0" name=""/>
        <dsp:cNvSpPr/>
      </dsp:nvSpPr>
      <dsp:spPr>
        <a:xfrm>
          <a:off x="5555236" y="1745510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Beam offset at BPMs</a:t>
          </a:r>
          <a:endParaRPr lang="en-US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575679" y="1765953"/>
        <a:ext cx="1075860" cy="657080"/>
      </dsp:txXfrm>
    </dsp:sp>
    <dsp:sp modelId="{E51A42E1-E151-43D2-8E98-4B7E63603580}">
      <dsp:nvSpPr>
        <dsp:cNvPr id="0" name=""/>
        <dsp:cNvSpPr/>
      </dsp:nvSpPr>
      <dsp:spPr>
        <a:xfrm>
          <a:off x="5451393" y="698560"/>
          <a:ext cx="103843" cy="226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391"/>
              </a:lnTo>
              <a:lnTo>
                <a:pt x="103843" y="226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52643-85ED-40CA-96A8-3E5B0D68BEF4}">
      <dsp:nvSpPr>
        <dsp:cNvPr id="0" name=""/>
        <dsp:cNvSpPr/>
      </dsp:nvSpPr>
      <dsp:spPr>
        <a:xfrm>
          <a:off x="5555236" y="2617969"/>
          <a:ext cx="1116746" cy="697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Machine parameters</a:t>
          </a:r>
          <a:endParaRPr lang="en-US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575679" y="2638412"/>
        <a:ext cx="1075860" cy="657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6632E-5CBA-478A-A784-B652B8DF2724}">
      <dsp:nvSpPr>
        <dsp:cNvPr id="0" name=""/>
        <dsp:cNvSpPr/>
      </dsp:nvSpPr>
      <dsp:spPr>
        <a:xfrm>
          <a:off x="0" y="1544103"/>
          <a:ext cx="2677449" cy="101309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Obtain the </a:t>
          </a:r>
          <a:r>
            <a:rPr lang="en-US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errors</a:t>
          </a:r>
          <a:r>
            <a:rPr lang="en-US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of the machine parameters</a:t>
          </a:r>
          <a:endParaRPr lang="en-US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544103"/>
        <a:ext cx="2677449" cy="1013098"/>
      </dsp:txXfrm>
    </dsp:sp>
    <dsp:sp modelId="{5F79AF88-8743-44BB-9D2E-37565EAF767D}">
      <dsp:nvSpPr>
        <dsp:cNvPr id="0" name=""/>
        <dsp:cNvSpPr/>
      </dsp:nvSpPr>
      <dsp:spPr>
        <a:xfrm rot="10800000">
          <a:off x="0" y="1153"/>
          <a:ext cx="2677449" cy="1558146"/>
        </a:xfrm>
        <a:prstGeom prst="upArrowCallou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Minimize the difference between </a:t>
          </a:r>
          <a:r>
            <a:rPr lang="en-US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observed</a:t>
          </a:r>
          <a:r>
            <a:rPr lang="en-US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and </a:t>
          </a:r>
          <a:r>
            <a:rPr lang="en-US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model</a:t>
          </a:r>
          <a:r>
            <a:rPr lang="en-US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response matrices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1153"/>
        <a:ext cx="2677449" cy="1012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D6D1F-4C74-4B62-86B9-912DEA3CA8DA}">
      <dsp:nvSpPr>
        <dsp:cNvPr id="0" name=""/>
        <dsp:cNvSpPr/>
      </dsp:nvSpPr>
      <dsp:spPr>
        <a:xfrm>
          <a:off x="2209797" y="-67855"/>
          <a:ext cx="1295404" cy="8059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</a:t>
          </a:r>
          <a:r>
            <a:rPr lang="en-US" sz="1300" kern="1200" baseline="-25000" dirty="0" smtClean="0">
              <a:latin typeface="Helvetica" panose="020B0604020202020204" pitchFamily="34" charset="0"/>
              <a:cs typeface="Helvetica" panose="020B0604020202020204" pitchFamily="34" charset="0"/>
            </a:rPr>
            <a:t>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MADX</a:t>
          </a:r>
          <a:endParaRPr lang="en-US" sz="1300" kern="1200" baseline="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49142" y="-28510"/>
        <a:ext cx="1216714" cy="727293"/>
      </dsp:txXfrm>
    </dsp:sp>
    <dsp:sp modelId="{B9DD46EF-AC86-443A-9405-D2B7B25EDD64}">
      <dsp:nvSpPr>
        <dsp:cNvPr id="0" name=""/>
        <dsp:cNvSpPr/>
      </dsp:nvSpPr>
      <dsp:spPr>
        <a:xfrm>
          <a:off x="1287636" y="335136"/>
          <a:ext cx="3139727" cy="3139727"/>
        </a:xfrm>
        <a:custGeom>
          <a:avLst/>
          <a:gdLst/>
          <a:ahLst/>
          <a:cxnLst/>
          <a:rect l="0" t="0" r="0" b="0"/>
          <a:pathLst>
            <a:path>
              <a:moveTo>
                <a:pt x="2298331" y="179250"/>
              </a:moveTo>
              <a:arcTo wR="1569863" hR="1569863" stAng="17858859" swAng="5938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0801C-11C3-46A0-A13D-C45607E07582}">
      <dsp:nvSpPr>
        <dsp:cNvPr id="0" name=""/>
        <dsp:cNvSpPr/>
      </dsp:nvSpPr>
      <dsp:spPr>
        <a:xfrm>
          <a:off x="3569339" y="717076"/>
          <a:ext cx="1295404" cy="8059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R(V</a:t>
          </a:r>
          <a:r>
            <a:rPr lang="en-US" sz="1300" kern="1200" baseline="-25000" dirty="0" smtClean="0">
              <a:latin typeface="Helvetica" panose="020B0604020202020204" pitchFamily="34" charset="0"/>
              <a:cs typeface="Helvetica" panose="020B0604020202020204" pitchFamily="34" charset="0"/>
            </a:rPr>
            <a:t>0</a:t>
          </a: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MADX+Python</a:t>
          </a:r>
          <a:endParaRPr lang="en-US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608684" y="756421"/>
        <a:ext cx="1216714" cy="727293"/>
      </dsp:txXfrm>
    </dsp:sp>
    <dsp:sp modelId="{3A2024FF-38F6-41DF-BB07-44E70CFA58DB}">
      <dsp:nvSpPr>
        <dsp:cNvPr id="0" name=""/>
        <dsp:cNvSpPr/>
      </dsp:nvSpPr>
      <dsp:spPr>
        <a:xfrm>
          <a:off x="1287636" y="335136"/>
          <a:ext cx="3139727" cy="3139727"/>
        </a:xfrm>
        <a:custGeom>
          <a:avLst/>
          <a:gdLst/>
          <a:ahLst/>
          <a:cxnLst/>
          <a:rect l="0" t="0" r="0" b="0"/>
          <a:pathLst>
            <a:path>
              <a:moveTo>
                <a:pt x="3122462" y="1337682"/>
              </a:moveTo>
              <a:arcTo wR="1569863" hR="1569863" stAng="21089689" swAng="10206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567DF-05D8-457D-9639-C1732B5FE8F6}">
      <dsp:nvSpPr>
        <dsp:cNvPr id="0" name=""/>
        <dsp:cNvSpPr/>
      </dsp:nvSpPr>
      <dsp:spPr>
        <a:xfrm>
          <a:off x="3569339" y="2286939"/>
          <a:ext cx="1295404" cy="8059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R(V)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Machine (only once)</a:t>
          </a:r>
          <a:endParaRPr lang="en-US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608684" y="2326284"/>
        <a:ext cx="1216714" cy="727293"/>
      </dsp:txXfrm>
    </dsp:sp>
    <dsp:sp modelId="{5203BA73-12F2-4DE0-B8CB-E3DC4B7E7FD8}">
      <dsp:nvSpPr>
        <dsp:cNvPr id="0" name=""/>
        <dsp:cNvSpPr/>
      </dsp:nvSpPr>
      <dsp:spPr>
        <a:xfrm>
          <a:off x="1287636" y="335136"/>
          <a:ext cx="3139727" cy="3139727"/>
        </a:xfrm>
        <a:custGeom>
          <a:avLst/>
          <a:gdLst/>
          <a:ahLst/>
          <a:cxnLst/>
          <a:rect l="0" t="0" r="0" b="0"/>
          <a:pathLst>
            <a:path>
              <a:moveTo>
                <a:pt x="2526516" y="2814567"/>
              </a:moveTo>
              <a:arcTo wR="1569863" hR="1569863" stAng="3147294" swAng="5938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CD801-6032-4372-977A-19D9AEAF2D00}">
      <dsp:nvSpPr>
        <dsp:cNvPr id="0" name=""/>
        <dsp:cNvSpPr/>
      </dsp:nvSpPr>
      <dsp:spPr>
        <a:xfrm>
          <a:off x="2209797" y="3071871"/>
          <a:ext cx="1295404" cy="8059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J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  <a:endParaRPr lang="en-US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49142" y="3111216"/>
        <a:ext cx="1216714" cy="727293"/>
      </dsp:txXfrm>
    </dsp:sp>
    <dsp:sp modelId="{2C75A415-D124-43A1-9C33-670237784D7A}">
      <dsp:nvSpPr>
        <dsp:cNvPr id="0" name=""/>
        <dsp:cNvSpPr/>
      </dsp:nvSpPr>
      <dsp:spPr>
        <a:xfrm>
          <a:off x="1287636" y="335136"/>
          <a:ext cx="3139727" cy="3139727"/>
        </a:xfrm>
        <a:custGeom>
          <a:avLst/>
          <a:gdLst/>
          <a:ahLst/>
          <a:cxnLst/>
          <a:rect l="0" t="0" r="0" b="0"/>
          <a:pathLst>
            <a:path>
              <a:moveTo>
                <a:pt x="841395" y="2960477"/>
              </a:moveTo>
              <a:arcTo wR="1569863" hR="1569863" stAng="7058859" swAng="5938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8FCA9-F162-4212-8D4D-04FA3F7789C6}">
      <dsp:nvSpPr>
        <dsp:cNvPr id="0" name=""/>
        <dsp:cNvSpPr/>
      </dsp:nvSpPr>
      <dsp:spPr>
        <a:xfrm>
          <a:off x="850255" y="2286939"/>
          <a:ext cx="1295404" cy="8059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J</a:t>
          </a:r>
          <a:r>
            <a:rPr lang="en-US" sz="1300" kern="1200" baseline="30000" dirty="0" smtClean="0">
              <a:latin typeface="Helvetica" panose="020B0604020202020204" pitchFamily="34" charset="0"/>
              <a:cs typeface="Helvetica" panose="020B0604020202020204" pitchFamily="34" charset="0"/>
            </a:rPr>
            <a:t>-1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  <a:endParaRPr lang="en-US" sz="1300" kern="1200" baseline="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89600" y="2326284"/>
        <a:ext cx="1216714" cy="727293"/>
      </dsp:txXfrm>
    </dsp:sp>
    <dsp:sp modelId="{0BFC320E-CD9D-4052-945F-F86DB26CFE52}">
      <dsp:nvSpPr>
        <dsp:cNvPr id="0" name=""/>
        <dsp:cNvSpPr/>
      </dsp:nvSpPr>
      <dsp:spPr>
        <a:xfrm>
          <a:off x="1287636" y="335136"/>
          <a:ext cx="3139727" cy="3139727"/>
        </a:xfrm>
        <a:custGeom>
          <a:avLst/>
          <a:gdLst/>
          <a:ahLst/>
          <a:cxnLst/>
          <a:rect l="0" t="0" r="0" b="0"/>
          <a:pathLst>
            <a:path>
              <a:moveTo>
                <a:pt x="17264" y="1802044"/>
              </a:moveTo>
              <a:arcTo wR="1569863" hR="1569863" stAng="10289689" swAng="10206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233E8-F2D6-4BB5-8F99-BCD29CF98AD3}">
      <dsp:nvSpPr>
        <dsp:cNvPr id="0" name=""/>
        <dsp:cNvSpPr/>
      </dsp:nvSpPr>
      <dsp:spPr>
        <a:xfrm>
          <a:off x="850255" y="717076"/>
          <a:ext cx="1295404" cy="8059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  <a:endParaRPr lang="en-US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89600" y="756421"/>
        <a:ext cx="1216714" cy="727293"/>
      </dsp:txXfrm>
    </dsp:sp>
    <dsp:sp modelId="{A5359186-9B5A-46CF-8659-A9956FF872C2}">
      <dsp:nvSpPr>
        <dsp:cNvPr id="0" name=""/>
        <dsp:cNvSpPr/>
      </dsp:nvSpPr>
      <dsp:spPr>
        <a:xfrm>
          <a:off x="1287636" y="335136"/>
          <a:ext cx="3139727" cy="3139727"/>
        </a:xfrm>
        <a:custGeom>
          <a:avLst/>
          <a:gdLst/>
          <a:ahLst/>
          <a:cxnLst/>
          <a:rect l="0" t="0" r="0" b="0"/>
          <a:pathLst>
            <a:path>
              <a:moveTo>
                <a:pt x="613210" y="325159"/>
              </a:moveTo>
              <a:arcTo wR="1569863" hR="1569863" stAng="13947294" swAng="5938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93E3-2ED2-4C07-869A-52CDEC2EE933}">
      <dsp:nvSpPr>
        <dsp:cNvPr id="0" name=""/>
        <dsp:cNvSpPr/>
      </dsp:nvSpPr>
      <dsp:spPr>
        <a:xfrm>
          <a:off x="4199" y="267434"/>
          <a:ext cx="2444487" cy="336967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endParaRPr lang="en-US" sz="1800" kern="1200" dirty="0"/>
        </a:p>
      </dsp:txBody>
      <dsp:txXfrm>
        <a:off x="172683" y="267434"/>
        <a:ext cx="2107520" cy="336967"/>
      </dsp:txXfrm>
    </dsp:sp>
    <dsp:sp modelId="{2481C1EB-56E0-4AA2-84E8-95629EB4E0AB}">
      <dsp:nvSpPr>
        <dsp:cNvPr id="0" name=""/>
        <dsp:cNvSpPr/>
      </dsp:nvSpPr>
      <dsp:spPr>
        <a:xfrm>
          <a:off x="2204237" y="267434"/>
          <a:ext cx="2444487" cy="336967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endParaRPr lang="en-US" sz="1800" kern="1200" dirty="0"/>
        </a:p>
      </dsp:txBody>
      <dsp:txXfrm>
        <a:off x="2372721" y="267434"/>
        <a:ext cx="2107520" cy="336967"/>
      </dsp:txXfrm>
    </dsp:sp>
    <dsp:sp modelId="{E8BB7103-696B-44E4-8A54-1C437B6A0D5F}">
      <dsp:nvSpPr>
        <dsp:cNvPr id="0" name=""/>
        <dsp:cNvSpPr/>
      </dsp:nvSpPr>
      <dsp:spPr>
        <a:xfrm>
          <a:off x="4404276" y="272636"/>
          <a:ext cx="2444487" cy="336967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endParaRPr lang="en-US" sz="1800" kern="1200" dirty="0"/>
        </a:p>
      </dsp:txBody>
      <dsp:txXfrm>
        <a:off x="4572760" y="272636"/>
        <a:ext cx="2107520" cy="336967"/>
      </dsp:txXfrm>
    </dsp:sp>
    <dsp:sp modelId="{DC6B4D26-5F7E-43BA-A608-AA23174F1D32}">
      <dsp:nvSpPr>
        <dsp:cNvPr id="0" name=""/>
        <dsp:cNvSpPr/>
      </dsp:nvSpPr>
      <dsp:spPr>
        <a:xfrm>
          <a:off x="6604314" y="267434"/>
          <a:ext cx="2444487" cy="336967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</a:t>
          </a:r>
          <a:endParaRPr lang="en-US" sz="1800" kern="1200" dirty="0"/>
        </a:p>
      </dsp:txBody>
      <dsp:txXfrm>
        <a:off x="6772798" y="267434"/>
        <a:ext cx="2107520" cy="336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19AAB-3F03-4DEB-89D5-A7CA6ED9C3B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B14E6-3AA6-4990-B7D4-206DFB3C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9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5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3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1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8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14E6-3AA6-4990-B7D4-206DFB3C1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4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latin typeface="Microsoft NeoGothic" panose="020B0402040204020203" pitchFamily="34" charset="-127"/>
                <a:ea typeface="Microsoft NeoGothic" panose="020B0402040204020203" pitchFamily="34" charset="-127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Helvetica" panose="020B0604020202020204" pitchFamily="34" charset="0"/>
              <a:buChar char="►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</p:spPr>
        <p:txBody>
          <a:bodyPr/>
          <a:lstStyle/>
          <a:p>
            <a:r>
              <a:rPr lang="en-US" dirty="0" smtClean="0"/>
              <a:t>Orbit Response Matrix Analysis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20.04.16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1371600"/>
            <a:ext cx="8534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4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2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O. </a:t>
            </a:r>
            <a:r>
              <a:rPr lang="en-US" dirty="0" err="1" smtClean="0"/>
              <a:t>Kovalenko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3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A086-35B6-4CA2-9BB1-F8A34F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diagramDrawing" Target="../diagrams/drawing4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Correcting the beam optics: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rbit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esponse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atrix analysis </a:t>
            </a:r>
            <a:r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for the FAIR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storage rings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41333"/>
            <a:ext cx="6400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Oleksandr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Kovalenko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storage 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4965"/>
            <a:ext cx="7162799" cy="40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12954"/>
              </p:ext>
            </p:extLst>
          </p:nvPr>
        </p:nvGraphicFramePr>
        <p:xfrm>
          <a:off x="7086599" y="2971800"/>
          <a:ext cx="1836058" cy="2011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43001"/>
                <a:gridCol w="693057"/>
              </a:tblGrid>
              <a:tr h="2114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Lattice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1761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Length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221 m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761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BPMs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3874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Correctors,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hor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400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29/21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3874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Quadrupole families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5100" y="2971800"/>
            <a:ext cx="1752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Optical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795046"/>
            <a:ext cx="1752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Machine lattice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782" y="152400"/>
            <a:ext cx="879463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Orbit Response Matrix minimization in the CR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6" t="50029"/>
          <a:stretch/>
        </p:blipFill>
        <p:spPr bwMode="auto">
          <a:xfrm>
            <a:off x="6827299" y="2983213"/>
            <a:ext cx="2240501" cy="143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998" b="46756"/>
          <a:stretch/>
        </p:blipFill>
        <p:spPr bwMode="auto">
          <a:xfrm>
            <a:off x="228600" y="2889152"/>
            <a:ext cx="2146715" cy="15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6" t="1" b="47912"/>
          <a:stretch/>
        </p:blipFill>
        <p:spPr bwMode="auto">
          <a:xfrm>
            <a:off x="2362200" y="2922382"/>
            <a:ext cx="2260455" cy="149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0" r="54710"/>
          <a:stretch/>
        </p:blipFill>
        <p:spPr bwMode="auto">
          <a:xfrm>
            <a:off x="4648437" y="3027198"/>
            <a:ext cx="2209563" cy="13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6343549"/>
              </p:ext>
            </p:extLst>
          </p:nvPr>
        </p:nvGraphicFramePr>
        <p:xfrm>
          <a:off x="0" y="2328564"/>
          <a:ext cx="9053001" cy="87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786011" y="3404523"/>
            <a:ext cx="17674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ORM discrepancy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845817" y="5463484"/>
            <a:ext cx="18870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Gradient discrepancy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2" y="4734180"/>
            <a:ext cx="207321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82" y="4734180"/>
            <a:ext cx="207321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82" y="4747088"/>
            <a:ext cx="207321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47264"/>
            <a:ext cx="207321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iterations. Errors found. Optics restored.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67000" y="1600200"/>
            <a:ext cx="37338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/>
              <a:t>10 dipole correctors</a:t>
            </a:r>
          </a:p>
          <a:p>
            <a:r>
              <a:rPr lang="en-US" sz="1400" dirty="0" smtClean="0"/>
              <a:t>±5% uniform quadrupole gradient errors</a:t>
            </a:r>
          </a:p>
          <a:p>
            <a:r>
              <a:rPr lang="en-US" sz="1400" dirty="0" smtClean="0"/>
              <a:t>Perfect BPMs</a:t>
            </a:r>
          </a:p>
        </p:txBody>
      </p:sp>
    </p:spTree>
    <p:extLst>
      <p:ext uri="{BB962C8B-B14F-4D97-AF65-F5344CB8AC3E}">
        <p14:creationId xmlns:p14="http://schemas.microsoft.com/office/powerpoint/2010/main" val="42286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2816"/>
            <a:ext cx="6705601" cy="5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ORM analysis. Orbit fit. 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057400"/>
            <a:ext cx="2667000" cy="441960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1400" dirty="0" smtClean="0"/>
              <a:t>50 dipole correctors. Random quadrupole gradient errors in the range ±5%. </a:t>
            </a:r>
          </a:p>
          <a:p>
            <a:pPr marL="285750" indent="-285750"/>
            <a:r>
              <a:rPr lang="en-US" sz="1400" dirty="0" smtClean="0"/>
              <a:t>The distortion of the orbit before the fit is up to </a:t>
            </a:r>
            <a:r>
              <a:rPr lang="en-US" sz="1400" b="1" dirty="0" smtClean="0"/>
              <a:t>3 mm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285750" indent="-285750"/>
            <a:r>
              <a:rPr lang="en-US" sz="1400" dirty="0" smtClean="0"/>
              <a:t>Three </a:t>
            </a:r>
            <a:r>
              <a:rPr lang="en-US" sz="1400" dirty="0"/>
              <a:t>iterations, </a:t>
            </a:r>
            <a:r>
              <a:rPr lang="en-US" sz="1400" dirty="0" smtClean="0"/>
              <a:t>about one </a:t>
            </a:r>
            <a:r>
              <a:rPr lang="en-US" sz="1400" dirty="0"/>
              <a:t>minute of computation time</a:t>
            </a:r>
          </a:p>
          <a:p>
            <a:pPr marL="285750" indent="-285750"/>
            <a:endParaRPr lang="en-US" sz="1400" dirty="0" smtClean="0"/>
          </a:p>
          <a:p>
            <a:pPr marL="285750" indent="-285750"/>
            <a:r>
              <a:rPr lang="en-US" sz="1400" dirty="0"/>
              <a:t>All the errors of the quadrupole </a:t>
            </a:r>
            <a:r>
              <a:rPr lang="en-US" sz="1400" dirty="0" smtClean="0"/>
              <a:t>gradients </a:t>
            </a:r>
            <a:r>
              <a:rPr lang="en-US" sz="1400" dirty="0"/>
              <a:t>were found almost exactly</a:t>
            </a:r>
            <a:r>
              <a:rPr lang="en-US" sz="1400" dirty="0" smtClean="0"/>
              <a:t>!</a:t>
            </a:r>
          </a:p>
          <a:p>
            <a:pPr marL="0" indent="0">
              <a:buNone/>
            </a:pPr>
            <a:endParaRPr lang="en-US" sz="1400" dirty="0" smtClean="0"/>
          </a:p>
          <a:p>
            <a:pPr marL="285750" indent="-285750"/>
            <a:r>
              <a:rPr lang="en-US" sz="1400" dirty="0" smtClean="0"/>
              <a:t>The </a:t>
            </a:r>
            <a:r>
              <a:rPr lang="en-US" sz="1400" dirty="0" err="1"/>
              <a:t>rms</a:t>
            </a:r>
            <a:r>
              <a:rPr lang="en-US" sz="1400" dirty="0"/>
              <a:t> difference between the </a:t>
            </a:r>
            <a:r>
              <a:rPr lang="en-US" sz="1400" dirty="0" smtClean="0"/>
              <a:t>model and </a:t>
            </a:r>
            <a:r>
              <a:rPr lang="en-US" sz="1400" dirty="0"/>
              <a:t>the measured orbit </a:t>
            </a:r>
            <a:r>
              <a:rPr lang="en-US" sz="1400" dirty="0" smtClean="0"/>
              <a:t>(green </a:t>
            </a:r>
            <a:r>
              <a:rPr lang="en-US" sz="1400" dirty="0" err="1" smtClean="0"/>
              <a:t>cirlces</a:t>
            </a:r>
            <a:r>
              <a:rPr lang="en-US" sz="1400" dirty="0" smtClean="0"/>
              <a:t>) after the fit </a:t>
            </a:r>
            <a:r>
              <a:rPr lang="en-US" sz="1400" dirty="0"/>
              <a:t>is </a:t>
            </a:r>
            <a:r>
              <a:rPr lang="en-US" sz="1400" b="1" dirty="0"/>
              <a:t>less than 1 </a:t>
            </a:r>
            <a:r>
              <a:rPr lang="el-GR" sz="1400" b="1" dirty="0"/>
              <a:t>μ</a:t>
            </a:r>
            <a:r>
              <a:rPr lang="en-US" sz="1400" b="1" dirty="0"/>
              <a:t>m</a:t>
            </a:r>
            <a:r>
              <a:rPr lang="en-US" sz="1400" dirty="0" smtClean="0"/>
              <a:t>.</a:t>
            </a:r>
          </a:p>
          <a:p>
            <a:pPr marL="285750" indent="-285750"/>
            <a:endParaRPr lang="en-US" sz="1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698065"/>
            <a:ext cx="3276600" cy="3231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Orbit shift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excited by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one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corrector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O. </a:t>
            </a:r>
            <a:r>
              <a:rPr lang="en-US" dirty="0" err="1" smtClean="0"/>
              <a:t>Kovalenko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97987"/>
            <a:ext cx="7239000" cy="401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HESR storage ring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36945"/>
              </p:ext>
            </p:extLst>
          </p:nvPr>
        </p:nvGraphicFramePr>
        <p:xfrm>
          <a:off x="7010400" y="2667000"/>
          <a:ext cx="2064657" cy="2011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5040"/>
                <a:gridCol w="719617"/>
              </a:tblGrid>
              <a:tr h="2114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Lattice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1761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Length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575 m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761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BPMs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3874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Correctors,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hor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400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26/26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3874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Quadrupole families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29380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Optical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1718846"/>
            <a:ext cx="1752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Machine lattice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Fitting the orbit. HESR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1524000"/>
            <a:ext cx="7610475" cy="4748232"/>
            <a:chOff x="228600" y="1315991"/>
            <a:chExt cx="8882743" cy="55420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15991"/>
              <a:ext cx="7391400" cy="554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54" y="1715413"/>
              <a:ext cx="3162989" cy="237158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8600" y="3276600"/>
              <a:ext cx="609600" cy="1371600"/>
            </a:xfrm>
            <a:prstGeom prst="rect">
              <a:avLst/>
            </a:prstGeom>
            <a:noFill/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endCxn id="3075" idx="1"/>
            </p:cNvCxnSpPr>
            <p:nvPr/>
          </p:nvCxnSpPr>
          <p:spPr>
            <a:xfrm flipV="1">
              <a:off x="4343400" y="2901204"/>
              <a:ext cx="1604954" cy="3753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05600" y="4267200"/>
            <a:ext cx="2362200" cy="16002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Distortion of the orbit </a:t>
            </a:r>
            <a:r>
              <a:rPr lang="en-US" sz="1400" b="1" dirty="0" smtClean="0"/>
              <a:t>before: up to 10 mm</a:t>
            </a:r>
          </a:p>
          <a:p>
            <a:endParaRPr lang="en-US" sz="1400" dirty="0" smtClean="0"/>
          </a:p>
          <a:p>
            <a:r>
              <a:rPr lang="en-US" sz="1400" dirty="0" smtClean="0"/>
              <a:t>After the 4 iterations of ORM analysis:            </a:t>
            </a:r>
            <a:r>
              <a:rPr lang="en-US" sz="1400" b="1" dirty="0" smtClean="0"/>
              <a:t>&lt; 0.2 </a:t>
            </a:r>
            <a:r>
              <a:rPr lang="el-GR" sz="1400" b="1" dirty="0" smtClean="0"/>
              <a:t>μ</a:t>
            </a:r>
            <a:r>
              <a:rPr lang="en-US" sz="1400" b="1" dirty="0" smtClean="0"/>
              <a:t>m </a:t>
            </a:r>
            <a:r>
              <a:rPr lang="en-US" sz="1400" dirty="0" err="1" smtClean="0"/>
              <a:t>rms</a:t>
            </a:r>
            <a:r>
              <a:rPr lang="en-US" sz="1400" dirty="0" smtClean="0"/>
              <a:t> distortion</a:t>
            </a:r>
          </a:p>
          <a:p>
            <a:endParaRPr lang="en-US" sz="14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874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670746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function fit. HESR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2590800"/>
            <a:ext cx="2743200" cy="31543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Beta function: focusing, beam transverse size</a:t>
            </a:r>
          </a:p>
          <a:p>
            <a:endParaRPr lang="en-US" sz="1400" dirty="0" smtClean="0"/>
          </a:p>
          <a:p>
            <a:r>
              <a:rPr lang="en-US" sz="1400" b="1" dirty="0" smtClean="0"/>
              <a:t>Before</a:t>
            </a:r>
            <a:r>
              <a:rPr lang="en-US" sz="1400" dirty="0" smtClean="0"/>
              <a:t> fitting </a:t>
            </a:r>
            <a:r>
              <a:rPr lang="en-US" sz="1400" b="1" dirty="0" smtClean="0"/>
              <a:t>&gt; 70% </a:t>
            </a:r>
            <a:r>
              <a:rPr lang="en-US" sz="1400" dirty="0" smtClean="0"/>
              <a:t>(in the target section) discrepancy between model and real beta function</a:t>
            </a:r>
          </a:p>
          <a:p>
            <a:endParaRPr lang="en-US" sz="1400" dirty="0" smtClean="0"/>
          </a:p>
          <a:p>
            <a:r>
              <a:rPr lang="en-US" sz="1400" b="1" dirty="0" smtClean="0"/>
              <a:t>After </a:t>
            </a:r>
            <a:r>
              <a:rPr lang="en-US" sz="1400" dirty="0" smtClean="0"/>
              <a:t>ORM fitting:                </a:t>
            </a:r>
            <a:r>
              <a:rPr lang="en-US" sz="1400" b="1" dirty="0" smtClean="0"/>
              <a:t>&lt; 0.03% </a:t>
            </a:r>
            <a:r>
              <a:rPr lang="en-US" sz="1400" b="1" dirty="0" err="1" smtClean="0"/>
              <a:t>rms</a:t>
            </a:r>
            <a:r>
              <a:rPr lang="en-US" sz="1400" b="1" dirty="0" smtClean="0"/>
              <a:t> </a:t>
            </a:r>
            <a:r>
              <a:rPr lang="en-US" sz="1400" dirty="0" smtClean="0"/>
              <a:t>deviation of beta-function</a:t>
            </a:r>
          </a:p>
          <a:p>
            <a:endParaRPr lang="en-US" sz="1600" dirty="0" smtClean="0"/>
          </a:p>
        </p:txBody>
      </p:sp>
      <p:sp>
        <p:nvSpPr>
          <p:cNvPr id="6" name="Oval 5"/>
          <p:cNvSpPr/>
          <p:nvPr/>
        </p:nvSpPr>
        <p:spPr>
          <a:xfrm>
            <a:off x="4953000" y="2133600"/>
            <a:ext cx="609600" cy="3886200"/>
          </a:xfrm>
          <a:prstGeom prst="ellipse">
            <a:avLst/>
          </a:prstGeom>
          <a:solidFill>
            <a:schemeClr val="accent6">
              <a:lumMod val="75000"/>
              <a:alpha val="7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Observations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Sensitivity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BPM readout errors.</a:t>
            </a:r>
          </a:p>
          <a:p>
            <a:pPr lvl="1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uniformly distributed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BPM readout error in the range ±1 mm .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After 3-4 iterations the ORM code converged with </a:t>
            </a:r>
            <a:r>
              <a:rPr lang="el-GR" sz="1400" dirty="0"/>
              <a:t>χ</a:t>
            </a:r>
            <a:r>
              <a:rPr 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= 0.99 for the CR and </a:t>
            </a:r>
            <a:r>
              <a:rPr lang="el-GR" sz="1400" dirty="0"/>
              <a:t>χ</a:t>
            </a:r>
            <a:r>
              <a:rPr 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=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0.97 for the HESR. The quadrupole gradients were found with an </a:t>
            </a:r>
            <a:r>
              <a:rPr lang="en-US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rms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error ≈0.5% (BPM noise level).</a:t>
            </a:r>
          </a:p>
          <a:p>
            <a:pPr lvl="1"/>
            <a:endParaRPr lang="en-US" sz="1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b="1" dirty="0" err="1" smtClean="0">
                <a:solidFill>
                  <a:srgbClr val="0070C0"/>
                </a:solidFill>
              </a:rPr>
              <a:t>Singal</a:t>
            </a:r>
            <a:r>
              <a:rPr lang="en-GB" sz="1600" b="1" dirty="0" smtClean="0">
                <a:solidFill>
                  <a:srgbClr val="0070C0"/>
                </a:solidFill>
              </a:rPr>
              <a:t>-to-noise ratio</a:t>
            </a:r>
            <a:r>
              <a:rPr lang="en-GB" sz="1600" dirty="0" smtClean="0"/>
              <a:t>. Use the maximum possible corrector kicks.</a:t>
            </a:r>
          </a:p>
          <a:p>
            <a:pPr lvl="1"/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CR: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orbit offsets at BPMs were limited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by the maximum strength of the dipole correctors. </a:t>
            </a:r>
            <a:endParaRPr lang="en-GB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HESR: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limiting factor was the magnet aperture (full aperture in most of the magnets is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only 89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mm)</a:t>
            </a:r>
          </a:p>
          <a:p>
            <a:pPr lvl="1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This approach might however fail when there are strong nonlinearities in the BPMs leading to large readout errors for large orbits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offsets (at the edges of BPMs).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600" dirty="0"/>
          </a:p>
          <a:p>
            <a:r>
              <a:rPr lang="en-GB" sz="1600" b="1" dirty="0" smtClean="0">
                <a:solidFill>
                  <a:srgbClr val="0070C0"/>
                </a:solidFill>
              </a:rPr>
              <a:t>Data </a:t>
            </a:r>
            <a:r>
              <a:rPr lang="en-GB" sz="1600" b="1" dirty="0">
                <a:solidFill>
                  <a:srgbClr val="0070C0"/>
                </a:solidFill>
              </a:rPr>
              <a:t>for </a:t>
            </a:r>
            <a:r>
              <a:rPr lang="en-GB" sz="1600" b="1" dirty="0" smtClean="0">
                <a:solidFill>
                  <a:srgbClr val="0070C0"/>
                </a:solidFill>
              </a:rPr>
              <a:t>the response </a:t>
            </a:r>
            <a:r>
              <a:rPr lang="en-GB" sz="1600" b="1" dirty="0">
                <a:solidFill>
                  <a:srgbClr val="0070C0"/>
                </a:solidFill>
              </a:rPr>
              <a:t>matrix</a:t>
            </a:r>
            <a:r>
              <a:rPr lang="en-GB" sz="1600" dirty="0"/>
              <a:t>. </a:t>
            </a:r>
            <a:r>
              <a:rPr lang="en-GB" sz="1600" dirty="0" smtClean="0"/>
              <a:t>Use any type of data you can obtain.</a:t>
            </a:r>
          </a:p>
          <a:p>
            <a:pPr lvl="1"/>
            <a:r>
              <a:rPr lang="en-GB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Dispersion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varying frequency in the RF accelerating cavity, measure beam offsets.</a:t>
            </a:r>
          </a:p>
          <a:p>
            <a:pPr lvl="1"/>
            <a:r>
              <a:rPr lang="en-GB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Phase advances</a:t>
            </a:r>
          </a:p>
          <a:p>
            <a:pPr lvl="1"/>
            <a:r>
              <a:rPr lang="en-GB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Tunes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etc.</a:t>
            </a:r>
          </a:p>
          <a:p>
            <a:pPr lvl="1"/>
            <a:endParaRPr lang="en-GB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Response matrix analysis is a powerful technique to track down the errors in the lattice.</a:t>
            </a:r>
          </a:p>
          <a:p>
            <a:endParaRPr lang="en-US" dirty="0"/>
          </a:p>
          <a:p>
            <a:r>
              <a:rPr lang="en-US" dirty="0" smtClean="0"/>
              <a:t>Can be used during beam commissioning as well as during routine machine operation</a:t>
            </a:r>
          </a:p>
          <a:p>
            <a:pPr marL="0" lvl="1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/>
              <a:t>Type of magnetic elements, the errors of which can be corrected: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normal and skew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uadrupole gradients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calibration factors of BPMs and correctors</a:t>
            </a:r>
          </a:p>
          <a:p>
            <a:pPr lvl="1"/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sextupole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gradients</a:t>
            </a:r>
          </a:p>
          <a:p>
            <a:endParaRPr lang="en-US" dirty="0" smtClean="0"/>
          </a:p>
          <a:p>
            <a:r>
              <a:rPr lang="en-US" dirty="0" smtClean="0"/>
              <a:t>Successful proof of concept for CR and HESR FAIR storage rings. Faulty optics was completely restored.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Next steps</a:t>
            </a:r>
          </a:p>
          <a:p>
            <a:r>
              <a:rPr lang="en-US" dirty="0" smtClean="0"/>
              <a:t>Applying</a:t>
            </a:r>
            <a:r>
              <a:rPr lang="en-US" dirty="0"/>
              <a:t> </a:t>
            </a:r>
            <a:r>
              <a:rPr lang="en-US" dirty="0" smtClean="0"/>
              <a:t>the ORM analysis for SIS100</a:t>
            </a:r>
          </a:p>
          <a:p>
            <a:r>
              <a:rPr lang="en-US" dirty="0"/>
              <a:t>Test of the ORM analysis for the existing machines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CRYRING (GSI), COSY (FZ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Jülich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), CSR (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Lanzhou)</a:t>
            </a:r>
            <a:endParaRPr lang="en-US" dirty="0" smtClean="0"/>
          </a:p>
          <a:p>
            <a:r>
              <a:rPr lang="en-US" dirty="0" smtClean="0"/>
              <a:t>ORM analysis into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0137"/>
            <a:ext cx="8229600" cy="31924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rgbClr val="0070C0"/>
                </a:solidFill>
              </a:rPr>
              <a:t>What</a:t>
            </a:r>
            <a:r>
              <a:rPr lang="en-US" sz="2200" dirty="0" smtClean="0"/>
              <a:t> is Orbit </a:t>
            </a:r>
            <a:r>
              <a:rPr lang="en-US" sz="2200" dirty="0"/>
              <a:t>Response Matrix (ORM) </a:t>
            </a:r>
            <a:r>
              <a:rPr lang="en-US" sz="2200" dirty="0" smtClean="0"/>
              <a:t>analysis</a:t>
            </a:r>
          </a:p>
          <a:p>
            <a:pPr marL="0" indent="0">
              <a:buNone/>
            </a:pPr>
            <a:endParaRPr lang="en-US" sz="2200" dirty="0" smtClean="0">
              <a:solidFill>
                <a:srgbClr val="CC3399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Why</a:t>
            </a:r>
            <a:r>
              <a:rPr lang="en-US" sz="2200" dirty="0" smtClean="0"/>
              <a:t> do we need it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>
                <a:solidFill>
                  <a:srgbClr val="0070C0"/>
                </a:solidFill>
              </a:rPr>
              <a:t>How </a:t>
            </a:r>
            <a:r>
              <a:rPr lang="en-US" sz="2200" dirty="0" smtClean="0"/>
              <a:t>was it implemented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Application for FAIR storage </a:t>
            </a:r>
            <a:r>
              <a:rPr lang="en-US" sz="2200" dirty="0"/>
              <a:t>rings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Results </a:t>
            </a:r>
            <a:r>
              <a:rPr lang="en-US" sz="2200" dirty="0"/>
              <a:t>and </a:t>
            </a:r>
            <a:r>
              <a:rPr lang="en-US" sz="2200" dirty="0" smtClean="0"/>
              <a:t>observations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D:\Thesis\v5.2, 13.05.15, FINAL!!!\img\FA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953000"/>
            <a:ext cx="2152650" cy="15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0003"/>
            <a:ext cx="2746375" cy="20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7696200" y="4703152"/>
            <a:ext cx="228600" cy="935648"/>
          </a:xfrm>
          <a:prstGeom prst="line">
            <a:avLst/>
          </a:prstGeom>
          <a:ln cmpd="sng">
            <a:prstDash val="sysDot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29400" y="39624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ORM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956"/>
            <a:ext cx="4572000" cy="451044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Real magnetic lattice has errors in comparison to the model:</a:t>
            </a:r>
          </a:p>
          <a:p>
            <a:pPr lvl="1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Magnet rolls</a:t>
            </a:r>
          </a:p>
          <a:p>
            <a:pPr lvl="1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Magnet misalignments</a:t>
            </a: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Wrong quadrupole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settings</a:t>
            </a:r>
          </a:p>
          <a:p>
            <a:pPr lvl="1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Calibration errors in dipole correctors and Beam Position Monitors</a:t>
            </a:r>
          </a:p>
          <a:p>
            <a:pPr lvl="1"/>
            <a:endParaRPr lang="en-US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/>
              <a:t>When not corrected it causes:</a:t>
            </a:r>
          </a:p>
          <a:p>
            <a:pPr lvl="1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Breaking the lattice periodicity</a:t>
            </a:r>
          </a:p>
          <a:p>
            <a:pPr lvl="1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Increasing the harmful effects of the nonlinear resonances</a:t>
            </a:r>
          </a:p>
          <a:p>
            <a:pPr lvl="1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Reducing the beam lifetime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 smtClean="0"/>
              <a:t>ORM analysis</a:t>
            </a:r>
            <a:r>
              <a:rPr lang="en-US" sz="1600" dirty="0" smtClean="0"/>
              <a:t>: search for the errors locations and values. </a:t>
            </a:r>
            <a:r>
              <a:rPr lang="en-US" sz="1600" b="1" dirty="0" smtClean="0"/>
              <a:t>Restore the optics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6248400" y="1615256"/>
            <a:ext cx="1981200" cy="4709344"/>
            <a:chOff x="4503511" y="599346"/>
            <a:chExt cx="1981200" cy="4709344"/>
          </a:xfrm>
        </p:grpSpPr>
        <p:sp>
          <p:nvSpPr>
            <p:cNvPr id="7" name="TextBox 6"/>
            <p:cNvSpPr txBox="1"/>
            <p:nvPr/>
          </p:nvSpPr>
          <p:spPr>
            <a:xfrm>
              <a:off x="5224814" y="9379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8" name="Explosion 2 7"/>
            <p:cNvSpPr/>
            <p:nvPr/>
          </p:nvSpPr>
          <p:spPr>
            <a:xfrm>
              <a:off x="4523912" y="1296234"/>
              <a:ext cx="1808399" cy="964456"/>
            </a:xfrm>
            <a:prstGeom prst="irregularSeal2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Errors</a:t>
              </a:r>
              <a:endPara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2024" y="599346"/>
              <a:ext cx="1582658" cy="338554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Model Lattice</a:t>
              </a:r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23912" y="2866945"/>
              <a:ext cx="1828800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Real lattice</a:t>
              </a:r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3511" y="4662359"/>
              <a:ext cx="1981200" cy="646331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Model Lattice without  errors!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06972" y="32004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=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rot="5400000">
            <a:off x="6635066" y="4413935"/>
            <a:ext cx="1092200" cy="1103531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487680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ORM</a:t>
            </a:r>
          </a:p>
        </p:txBody>
      </p:sp>
    </p:spTree>
    <p:extLst>
      <p:ext uri="{BB962C8B-B14F-4D97-AF65-F5344CB8AC3E}">
        <p14:creationId xmlns:p14="http://schemas.microsoft.com/office/powerpoint/2010/main" val="31604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analysis. Response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90739"/>
              </p:ext>
            </p:extLst>
          </p:nvPr>
        </p:nvGraphicFramePr>
        <p:xfrm>
          <a:off x="838200" y="3084270"/>
          <a:ext cx="8458200" cy="331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ttp://images.wisegeek.com/doctor-taps-on-knee-of-patie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93" y="1543513"/>
            <a:ext cx="2031907" cy="14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3/3f/Aust.-Synchrotron,-Quadrupole-Magnets-of-Linac,-14.06.2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43965"/>
            <a:ext cx="2115894" cy="14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O. </a:t>
            </a:r>
            <a:r>
              <a:rPr lang="en-US" dirty="0" err="1" smtClean="0"/>
              <a:t>Kovalenko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Orbit Response Matrix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514091" y="1881952"/>
                <a:ext cx="1924309" cy="70884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𝑹</m:t>
                      </m:r>
                      <m:r>
                        <m:rPr>
                          <m:nor/>
                        </m:rPr>
                        <a:rPr lang="en-US" sz="2000" dirty="0"/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1" y="1881952"/>
                <a:ext cx="1924309" cy="7088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165704" y="1447800"/>
            <a:ext cx="5922049" cy="3721563"/>
            <a:chOff x="3165704" y="1524000"/>
            <a:chExt cx="5922049" cy="3721563"/>
          </a:xfrm>
        </p:grpSpPr>
        <p:sp>
          <p:nvSpPr>
            <p:cNvPr id="4" name="Rechteck 3"/>
            <p:cNvSpPr/>
            <p:nvPr/>
          </p:nvSpPr>
          <p:spPr>
            <a:xfrm>
              <a:off x="3352791" y="2176397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3352791" y="2625130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352791" y="3082330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3352791" y="3539530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8371822" y="2045163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8371822" y="2502363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8371822" y="2959563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8371822" y="34167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8371822" y="38739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8371822" y="43311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705493" y="2167930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705493" y="2591263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086493" y="2167930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5086493" y="2591263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467493" y="2167930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467493" y="2591263"/>
              <a:ext cx="304800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5848493" y="3048462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5848493" y="35056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6229493" y="3048462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6229493" y="35056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6610493" y="3048462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610493" y="35056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991493" y="3048462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6991493" y="35056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5848493" y="2167930"/>
              <a:ext cx="304800" cy="304800"/>
              <a:chOff x="4038600" y="2777067"/>
              <a:chExt cx="304800" cy="304800"/>
            </a:xfrm>
          </p:grpSpPr>
          <p:sp>
            <p:nvSpPr>
              <p:cNvPr id="34" name="Rechtwinkliges Dreieck 33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" name="Rechtwinkliges Dreieck 34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>
              <a:off x="6229493" y="2167930"/>
              <a:ext cx="304800" cy="304800"/>
              <a:chOff x="4038600" y="2777067"/>
              <a:chExt cx="304800" cy="304800"/>
            </a:xfrm>
          </p:grpSpPr>
          <p:sp>
            <p:nvSpPr>
              <p:cNvPr id="48" name="Rechtwinkliges Dreieck 47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9" name="Rechtwinkliges Dreieck 48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6618960" y="2167930"/>
              <a:ext cx="304800" cy="304800"/>
              <a:chOff x="4038600" y="2777067"/>
              <a:chExt cx="304800" cy="304800"/>
            </a:xfrm>
          </p:grpSpPr>
          <p:sp>
            <p:nvSpPr>
              <p:cNvPr id="51" name="Rechtwinkliges Dreieck 50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2" name="Rechtwinkliges Dreieck 51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6999960" y="2167930"/>
              <a:ext cx="304800" cy="304800"/>
              <a:chOff x="4038600" y="2777067"/>
              <a:chExt cx="304800" cy="304800"/>
            </a:xfrm>
          </p:grpSpPr>
          <p:sp>
            <p:nvSpPr>
              <p:cNvPr id="54" name="Rechtwinkliges Dreieck 53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5" name="Rechtwinkliges Dreieck 54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5848493" y="2591263"/>
              <a:ext cx="304800" cy="304800"/>
              <a:chOff x="4038600" y="2777067"/>
              <a:chExt cx="304800" cy="304800"/>
            </a:xfrm>
          </p:grpSpPr>
          <p:sp>
            <p:nvSpPr>
              <p:cNvPr id="57" name="Rechtwinkliges Dreieck 56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8" name="Rechtwinkliges Dreieck 57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6229493" y="2591263"/>
              <a:ext cx="304800" cy="304800"/>
              <a:chOff x="4038600" y="2777067"/>
              <a:chExt cx="304800" cy="304800"/>
            </a:xfrm>
          </p:grpSpPr>
          <p:sp>
            <p:nvSpPr>
              <p:cNvPr id="60" name="Rechtwinkliges Dreieck 59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1" name="Rechtwinkliges Dreieck 60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62" name="Gruppieren 61"/>
            <p:cNvGrpSpPr/>
            <p:nvPr/>
          </p:nvGrpSpPr>
          <p:grpSpPr>
            <a:xfrm>
              <a:off x="6618960" y="2591263"/>
              <a:ext cx="304800" cy="304800"/>
              <a:chOff x="4038600" y="2777067"/>
              <a:chExt cx="304800" cy="304800"/>
            </a:xfrm>
          </p:grpSpPr>
          <p:sp>
            <p:nvSpPr>
              <p:cNvPr id="63" name="Rechtwinkliges Dreieck 62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4" name="Rechtwinkliges Dreieck 63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6999960" y="2591263"/>
              <a:ext cx="304800" cy="304800"/>
              <a:chOff x="4038600" y="2777067"/>
              <a:chExt cx="304800" cy="304800"/>
            </a:xfrm>
          </p:grpSpPr>
          <p:sp>
            <p:nvSpPr>
              <p:cNvPr id="66" name="Rechtwinkliges Dreieck 65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7" name="Rechtwinkliges Dreieck 66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68" name="Gruppieren 67"/>
            <p:cNvGrpSpPr/>
            <p:nvPr/>
          </p:nvGrpSpPr>
          <p:grpSpPr>
            <a:xfrm rot="10800000">
              <a:off x="4705493" y="3048462"/>
              <a:ext cx="304800" cy="304800"/>
              <a:chOff x="4038600" y="2777067"/>
              <a:chExt cx="304800" cy="304800"/>
            </a:xfrm>
          </p:grpSpPr>
          <p:sp>
            <p:nvSpPr>
              <p:cNvPr id="69" name="Rechtwinkliges Dreieck 68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0" name="Rechtwinkliges Dreieck 69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71" name="Gruppieren 70"/>
            <p:cNvGrpSpPr/>
            <p:nvPr/>
          </p:nvGrpSpPr>
          <p:grpSpPr>
            <a:xfrm rot="10800000">
              <a:off x="5086493" y="3048462"/>
              <a:ext cx="304800" cy="304800"/>
              <a:chOff x="4038600" y="2777067"/>
              <a:chExt cx="304800" cy="304800"/>
            </a:xfrm>
          </p:grpSpPr>
          <p:sp>
            <p:nvSpPr>
              <p:cNvPr id="72" name="Rechtwinkliges Dreieck 71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3" name="Rechtwinkliges Dreieck 72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 rot="10800000">
              <a:off x="5475960" y="3048462"/>
              <a:ext cx="304800" cy="304800"/>
              <a:chOff x="4038600" y="2777067"/>
              <a:chExt cx="304800" cy="304800"/>
            </a:xfrm>
          </p:grpSpPr>
          <p:sp>
            <p:nvSpPr>
              <p:cNvPr id="75" name="Rechtwinkliges Dreieck 74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6" name="Rechtwinkliges Dreieck 75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77" name="Gruppieren 76"/>
            <p:cNvGrpSpPr/>
            <p:nvPr/>
          </p:nvGrpSpPr>
          <p:grpSpPr>
            <a:xfrm rot="10800000">
              <a:off x="4705492" y="3505663"/>
              <a:ext cx="304800" cy="304800"/>
              <a:chOff x="4038600" y="2777067"/>
              <a:chExt cx="304800" cy="304800"/>
            </a:xfrm>
          </p:grpSpPr>
          <p:sp>
            <p:nvSpPr>
              <p:cNvPr id="78" name="Rechtwinkliges Dreieck 77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9" name="Rechtwinkliges Dreieck 78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 rot="10800000">
              <a:off x="5086492" y="3505663"/>
              <a:ext cx="304800" cy="304800"/>
              <a:chOff x="4038600" y="2777067"/>
              <a:chExt cx="304800" cy="304800"/>
            </a:xfrm>
          </p:grpSpPr>
          <p:sp>
            <p:nvSpPr>
              <p:cNvPr id="81" name="Rechtwinkliges Dreieck 80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2" name="Rechtwinkliges Dreieck 81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83" name="Gruppieren 82"/>
            <p:cNvGrpSpPr/>
            <p:nvPr/>
          </p:nvGrpSpPr>
          <p:grpSpPr>
            <a:xfrm rot="10800000">
              <a:off x="5475959" y="3505663"/>
              <a:ext cx="304800" cy="304800"/>
              <a:chOff x="4038600" y="2777067"/>
              <a:chExt cx="304800" cy="304800"/>
            </a:xfrm>
          </p:grpSpPr>
          <p:sp>
            <p:nvSpPr>
              <p:cNvPr id="84" name="Rechtwinkliges Dreieck 83"/>
              <p:cNvSpPr/>
              <p:nvPr/>
            </p:nvSpPr>
            <p:spPr>
              <a:xfrm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Rechtwinkliges Dreieck 84"/>
              <p:cNvSpPr/>
              <p:nvPr/>
            </p:nvSpPr>
            <p:spPr>
              <a:xfrm rot="10800000">
                <a:off x="4038600" y="2777067"/>
                <a:ext cx="304800" cy="304800"/>
              </a:xfrm>
              <a:prstGeom prst="rt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96" name="Eckige Klammer links/rechts 95"/>
            <p:cNvSpPr/>
            <p:nvPr/>
          </p:nvSpPr>
          <p:spPr>
            <a:xfrm>
              <a:off x="3165704" y="1983265"/>
              <a:ext cx="685800" cy="2070100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7" name="Eckige Klammer links/rechts 96"/>
            <p:cNvSpPr/>
            <p:nvPr/>
          </p:nvSpPr>
          <p:spPr>
            <a:xfrm>
              <a:off x="4463371" y="1983264"/>
              <a:ext cx="3238502" cy="2070100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8" name="Eckige Klammer links/rechts 97"/>
            <p:cNvSpPr/>
            <p:nvPr/>
          </p:nvSpPr>
          <p:spPr>
            <a:xfrm>
              <a:off x="8194022" y="1867363"/>
              <a:ext cx="685800" cy="3378200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3881984" y="2587542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=</a:t>
              </a:r>
              <a:endParaRPr lang="en-US" sz="5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7715891" y="2667000"/>
              <a:ext cx="5148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×</a:t>
              </a:r>
              <a:endParaRPr lang="en-US" sz="4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8371822" y="478836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3174601" y="1524000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BPMs</a:t>
              </a:r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7944491" y="1524000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Correctors</a:t>
              </a:r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5078910" y="1524000"/>
              <a:ext cx="1952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Response matrix </a:t>
              </a:r>
              <a:r>
                <a: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</a:t>
              </a:r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1" name="Flussdiagramm: Alternativer Prozess 110"/>
            <p:cNvSpPr/>
            <p:nvPr/>
          </p:nvSpPr>
          <p:spPr>
            <a:xfrm>
              <a:off x="4641993" y="2929930"/>
              <a:ext cx="1206499" cy="944033"/>
            </a:xfrm>
            <a:prstGeom prst="flowChartAlternateProcess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2" name="Flussdiagramm: Alternativer Prozess 111"/>
            <p:cNvSpPr/>
            <p:nvPr/>
          </p:nvSpPr>
          <p:spPr>
            <a:xfrm>
              <a:off x="5793460" y="2007063"/>
              <a:ext cx="1629833" cy="995977"/>
            </a:xfrm>
            <a:prstGeom prst="flowChartAlternateProcess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3" name="Textfeld 112"/>
            <p:cNvSpPr txBox="1"/>
            <p:nvPr/>
          </p:nvSpPr>
          <p:spPr>
            <a:xfrm>
              <a:off x="4907916" y="410416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Coupling</a:t>
              </a:r>
              <a:endPara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22" name="Gruppieren 121"/>
            <p:cNvGrpSpPr/>
            <p:nvPr/>
          </p:nvGrpSpPr>
          <p:grpSpPr>
            <a:xfrm>
              <a:off x="3205062" y="4470893"/>
              <a:ext cx="1443138" cy="468823"/>
              <a:chOff x="7848600" y="5826423"/>
              <a:chExt cx="1443138" cy="469520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7848600" y="5880326"/>
                <a:ext cx="152400" cy="152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3" name="Textfeld 102"/>
              <p:cNvSpPr txBox="1"/>
              <p:nvPr/>
            </p:nvSpPr>
            <p:spPr>
              <a:xfrm>
                <a:off x="8001000" y="5826423"/>
                <a:ext cx="1290738" cy="277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Horizontal plane</a:t>
                </a:r>
                <a:endParaRPr lang="en-US" sz="12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4" name="Rechteck 103"/>
              <p:cNvSpPr/>
              <p:nvPr/>
            </p:nvSpPr>
            <p:spPr>
              <a:xfrm>
                <a:off x="7848600" y="6086789"/>
                <a:ext cx="152400" cy="152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5" name="Textfeld 124"/>
              <p:cNvSpPr txBox="1"/>
              <p:nvPr/>
            </p:nvSpPr>
            <p:spPr>
              <a:xfrm>
                <a:off x="8015306" y="6018531"/>
                <a:ext cx="1104341" cy="277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Vertical plane</a:t>
                </a:r>
                <a:endParaRPr lang="en-US" sz="12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8" name="Straight Connector 7"/>
            <p:cNvCxnSpPr>
              <a:stCxn id="113" idx="0"/>
              <a:endCxn id="111" idx="2"/>
            </p:cNvCxnSpPr>
            <p:nvPr/>
          </p:nvCxnSpPr>
          <p:spPr>
            <a:xfrm flipH="1" flipV="1">
              <a:off x="5245243" y="3873963"/>
              <a:ext cx="210259" cy="230201"/>
            </a:xfrm>
            <a:prstGeom prst="line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3" idx="0"/>
              <a:endCxn id="112" idx="2"/>
            </p:cNvCxnSpPr>
            <p:nvPr/>
          </p:nvCxnSpPr>
          <p:spPr>
            <a:xfrm flipV="1">
              <a:off x="5455502" y="3003040"/>
              <a:ext cx="1152875" cy="1101124"/>
            </a:xfrm>
            <a:prstGeom prst="line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59211045"/>
              </p:ext>
            </p:extLst>
          </p:nvPr>
        </p:nvGraphicFramePr>
        <p:xfrm>
          <a:off x="141951" y="3842444"/>
          <a:ext cx="2677449" cy="255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12020053" y="3592789"/>
            <a:ext cx="4323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52790" y="5257801"/>
                <a:ext cx="5323832" cy="1295400"/>
              </a:xfrm>
              <a:prstGeom prst="rect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Observed (real) response matrix</a:t>
                </a:r>
                <a:r>
                  <a:rPr lang="en-US" sz="1600" b="1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𝒊𝒋</m:t>
                        </m:r>
                      </m:sub>
                      <m:sup>
                        <m:r>
                          <a:rPr lang="en-US" sz="1600" b="1" i="1">
                            <a:latin typeface="Cambria Math"/>
                          </a:rPr>
                          <m:t>𝒚𝒚</m:t>
                        </m:r>
                      </m:sup>
                    </m:sSubSup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600" b="1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dirty="0" smtClean="0"/>
                  <a:t>(vertical plane)</a:t>
                </a:r>
              </a:p>
              <a:p>
                <a:pPr lvl="0"/>
                <a:r>
                  <a:rPr lang="en-US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Model (theoretical):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𝒊𝒋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1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1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sz="16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Cambria Math"/>
                            <a:cs typeface="Helvetica" panose="020B0604020202020204" pitchFamily="34" charset="0"/>
                          </a:rPr>
                          <m:t>𝜋</m:t>
                        </m:r>
                        <m:r>
                          <a:rPr lang="en-US" sz="1600" i="1" dirty="0">
                            <a:latin typeface="Cambria Math"/>
                          </a:rPr>
                          <m:t>𝑄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sin</m:t>
                    </m:r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  <a:cs typeface="Helvetica" panose="020B0604020202020204" pitchFamily="34" charset="0"/>
                      </a:rPr>
                      <m:t>(2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cs typeface="Helvetica" panose="020B0604020202020204" pitchFamily="34" charset="0"/>
                      </a:rPr>
                      <m:t>𝜋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cs typeface="Helvetica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Cambria Math"/>
                            <a:cs typeface="Helvetica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Cambria Math"/>
                            <a:cs typeface="Helvetica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1600" dirty="0">
                        <a:latin typeface="Cambria Math"/>
                        <a:cs typeface="Helvetica" panose="020B0604020202020204" pitchFamily="34" charset="0"/>
                      </a:rPr>
                      <m:t>| –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cs typeface="Helvetica" panose="020B0604020202020204" pitchFamily="34" charset="0"/>
                      </a:rPr>
                      <m:t>𝜋</m:t>
                    </m:r>
                    <m:r>
                      <a:rPr lang="en-US" sz="1600" i="1" dirty="0">
                        <a:latin typeface="Cambria Math"/>
                      </a:rPr>
                      <m:t>𝑄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endPara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– beta-function</a:t>
                </a:r>
                <a:r>
                  <a:rPr lang="en-US" sz="1600" dirty="0">
                    <a:latin typeface="Cambria Math"/>
                    <a:cs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 Math"/>
                        <a:cs typeface="Helvetica" panose="020B0604020202020204" pitchFamily="34" charset="0"/>
                      </a:rPr>
                      <m:t>𝜑</m:t>
                    </m:r>
                  </m:oMath>
                </a14:m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– betatron phase</a:t>
                </a:r>
                <a:r>
                  <a:rPr lang="en-US" sz="1600" dirty="0">
                    <a:latin typeface="Cambria Math"/>
                    <a:cs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– </a:t>
                </a:r>
                <a:r>
                  <a:rPr lang="en-US" sz="16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betatron</a:t>
                </a:r>
                <a:r>
                  <a:rPr lang="en-US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tune</a:t>
                </a:r>
                <a:endParaRPr lang="en-US" sz="1600" dirty="0">
                  <a:latin typeface="Cambria Math"/>
                  <a:cs typeface="Helvetica" panose="020B0604020202020204" pitchFamily="34" charset="0"/>
                </a:endParaRPr>
              </a:p>
              <a:p>
                <a:endPara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0" y="5257801"/>
                <a:ext cx="5323832" cy="1295400"/>
              </a:xfrm>
              <a:prstGeom prst="rect">
                <a:avLst/>
              </a:prstGeom>
              <a:blipFill rotWithShape="1">
                <a:blip r:embed="rId9"/>
                <a:stretch>
                  <a:fillRect l="-456" b="-5093"/>
                </a:stretch>
              </a:blipFill>
              <a:ln w="254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Tools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CERN MAD-X accelerator code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Twiss parameters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computation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Beam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orbit computation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Nonlinear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beam dynamics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dirty="0"/>
              <a:t>programming language + </a:t>
            </a:r>
            <a:r>
              <a:rPr lang="en-US" dirty="0" err="1"/>
              <a:t>PyQt</a:t>
            </a:r>
            <a:r>
              <a:rPr lang="en-US" dirty="0"/>
              <a:t> + linear algebra libraries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General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algorithm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Testing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Graphical User Interface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Lattice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parser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Plotting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Singular Value Decomposition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https://realpython.com/learn/python-first-steps/images/python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56" y="4267200"/>
            <a:ext cx="1961444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d.web.cern.ch/mad/madx.old/icons/mx7_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676400"/>
            <a:ext cx="13144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process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1400" y="1879600"/>
            <a:ext cx="5867400" cy="4292600"/>
          </a:xfrm>
          <a:prstGeom prst="rect">
            <a:avLst/>
          </a:prstGeom>
          <a:noFill/>
        </p:spPr>
      </p:sp>
      <p:grpSp>
        <p:nvGrpSpPr>
          <p:cNvPr id="3" name="Group 2"/>
          <p:cNvGrpSpPr/>
          <p:nvPr/>
        </p:nvGrpSpPr>
        <p:grpSpPr>
          <a:xfrm>
            <a:off x="4191000" y="2743200"/>
            <a:ext cx="5715000" cy="3810000"/>
            <a:chOff x="4191000" y="2057400"/>
            <a:chExt cx="5715000" cy="3810000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4247771572"/>
                </p:ext>
              </p:extLst>
            </p:nvPr>
          </p:nvGraphicFramePr>
          <p:xfrm>
            <a:off x="4191000" y="2057400"/>
            <a:ext cx="5715000" cy="381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953604" y="3669172"/>
              <a:ext cx="2504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2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ORM </a:t>
              </a:r>
              <a:r>
                <a:rPr lang="en-US" sz="2400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analysis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1538880"/>
                <a:ext cx="4572000" cy="2252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Clr>
                    <a:prstClr val="white">
                      <a:lumMod val="50000"/>
                    </a:prstClr>
                  </a:buClr>
                  <a:buFont typeface="Helvetica" panose="020B0604020202020204" pitchFamily="34" charset="0"/>
                  <a:buChar char="►"/>
                </a:pPr>
                <a14:m>
                  <m:oMath xmlns:m="http://schemas.openxmlformats.org/officeDocument/2006/math">
                    <m:r>
                      <a:rPr lang="en-US" sz="1300" b="1" i="1" smtClean="0">
                        <a:latin typeface="Cambria Math"/>
                        <a:ea typeface="Cambria Math"/>
                      </a:rPr>
                      <m:t>𝑽</m:t>
                    </m:r>
                    <m:r>
                      <a:rPr lang="en-US" sz="13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3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– quadrupole gradients </a:t>
                </a:r>
                <a:r>
                  <a:rPr lang="en-US" sz="13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vector.</a:t>
                </a:r>
              </a:p>
              <a:p>
                <a:pPr marL="285750" indent="-285750">
                  <a:spcBef>
                    <a:spcPct val="20000"/>
                  </a:spcBef>
                  <a:buClr>
                    <a:prstClr val="white">
                      <a:lumMod val="50000"/>
                    </a:prstClr>
                  </a:buClr>
                  <a:buFont typeface="Helvetica" panose="020B0604020202020204" pitchFamily="34" charset="0"/>
                  <a:buChar char="►"/>
                </a:pPr>
                <a14:m>
                  <m:oMath xmlns:m="http://schemas.openxmlformats.org/officeDocument/2006/math">
                    <m:r>
                      <a:rPr lang="en-US" sz="1300" b="1" i="1">
                        <a:latin typeface="Cambria Math"/>
                      </a:rPr>
                      <m:t>𝑹</m:t>
                    </m:r>
                    <m:r>
                      <a:rPr lang="en-US" sz="1300" b="1" i="1">
                        <a:latin typeface="Cambria Math"/>
                      </a:rPr>
                      <m:t>=</m:t>
                    </m:r>
                    <m:r>
                      <a:rPr lang="en-US" sz="13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13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300" b="1" i="1">
                            <a:latin typeface="Cambria Math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13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3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– orbit response </a:t>
                </a:r>
                <a:r>
                  <a:rPr lang="en-US" sz="13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vector</a:t>
                </a:r>
              </a:p>
              <a:p>
                <a:pPr marL="285750" indent="-285750">
                  <a:spcBef>
                    <a:spcPct val="20000"/>
                  </a:spcBef>
                  <a:buClr>
                    <a:prstClr val="white">
                      <a:lumMod val="50000"/>
                    </a:prstClr>
                  </a:buClr>
                  <a:buFont typeface="Helvetica" panose="020B0604020202020204" pitchFamily="34" charset="0"/>
                  <a:buChar char="►"/>
                </a:pPr>
                <a14:m>
                  <m:oMath xmlns:m="http://schemas.openxmlformats.org/officeDocument/2006/math">
                    <m:r>
                      <a:rPr lang="en-US" sz="1300" b="1" i="1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13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300" b="1" i="1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</m:d>
                    <m:r>
                      <a:rPr lang="en-US" sz="13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300" b="1" i="1">
                        <a:latin typeface="Cambria Math"/>
                        <a:ea typeface="Cambria Math"/>
                      </a:rPr>
                      <m:t>𝑹</m:t>
                    </m:r>
                    <m:d>
                      <m:dPr>
                        <m:ctrlPr>
                          <a:rPr lang="en-US" sz="1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300" b="1" i="1"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3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3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3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3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13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3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3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3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3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300" b="1" i="1">
                            <a:latin typeface="Cambria Math"/>
                          </a:rPr>
                          <m:t>𝑽</m:t>
                        </m:r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3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3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sz="13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spcBef>
                    <a:spcPct val="20000"/>
                  </a:spcBef>
                  <a:buClr>
                    <a:prstClr val="white">
                      <a:lumMod val="50000"/>
                    </a:prstClr>
                  </a:buClr>
                  <a:buFont typeface="Helvetica" panose="020B0604020202020204" pitchFamily="34" charset="0"/>
                  <a:buChar char="►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3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3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13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3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3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3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300" b="1" i="1">
                        <a:latin typeface="Cambria Math"/>
                      </a:rPr>
                      <m:t>=</m:t>
                    </m:r>
                    <m:r>
                      <a:rPr lang="en-US" sz="1300" b="1" i="1">
                        <a:latin typeface="Cambria Math"/>
                      </a:rPr>
                      <m:t>𝑱</m:t>
                    </m:r>
                    <m:r>
                      <a:rPr lang="en-US" sz="130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3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3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1300" i="1" dirty="0" smtClean="0">
                  <a:latin typeface="Cambria Math"/>
                </a:endParaRPr>
              </a:p>
              <a:p>
                <a:pPr marL="285750" indent="-285750">
                  <a:spcBef>
                    <a:spcPct val="20000"/>
                  </a:spcBef>
                  <a:buClr>
                    <a:prstClr val="white">
                      <a:lumMod val="50000"/>
                    </a:prstClr>
                  </a:buClr>
                  <a:buFont typeface="Helvetica" panose="020B0604020202020204" pitchFamily="34" charset="0"/>
                  <a:buChar char="►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𝑱</m:t>
                        </m:r>
                      </m:e>
                      <m:sup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×[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13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1300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ct val="20000"/>
                  </a:spcBef>
                  <a:buClr>
                    <a:prstClr val="white">
                      <a:lumMod val="50000"/>
                    </a:prstClr>
                  </a:buClr>
                </a:pPr>
                <a:r>
                  <a:rPr lang="en-US" sz="130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130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38880"/>
                <a:ext cx="4572000" cy="2252733"/>
              </a:xfrm>
              <a:prstGeom prst="rect">
                <a:avLst/>
              </a:prstGeom>
              <a:blipFill rotWithShape="1">
                <a:blip r:embed="rId8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33800" y="2283023"/>
            <a:ext cx="24563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b="1" dirty="0" smtClean="0"/>
              <a:t>χ</a:t>
            </a:r>
            <a:r>
              <a:rPr lang="en-US" sz="1400" b="1" baseline="30000" dirty="0" smtClean="0"/>
              <a:t>2</a:t>
            </a:r>
            <a:r>
              <a:rPr lang="en-US" sz="1400" b="1" baseline="-25000" dirty="0" smtClean="0"/>
              <a:t>red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estimation of fit quality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238500"/>
            <a:ext cx="2362200" cy="266700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725" y="4267200"/>
                <a:ext cx="4572000" cy="2178353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prstClr val="white">
                      <a:lumMod val="50000"/>
                    </a:prstClr>
                  </a:buClr>
                </a:pPr>
                <a:r>
                  <a:rPr lang="en-US" sz="1300" b="1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Cycle</a:t>
                </a:r>
              </a:p>
              <a:p>
                <a:pPr marL="342900" lvl="0" indent="-342900">
                  <a:spcBef>
                    <a:spcPct val="200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13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– first guess for the gradients is known from design</a:t>
                </a:r>
              </a:p>
              <a:p>
                <a:pPr marL="342900" lvl="0" indent="-3429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AutoNum type="arabicPeriod"/>
                </a:pP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3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3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– model response vector computed with </a:t>
                </a:r>
                <a:r>
                  <a:rPr lang="en-US" sz="13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MADX</a:t>
                </a:r>
                <a:endParaRPr lang="en-US" sz="13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chemeClr val="tx1"/>
                  </a:buClr>
                  <a:buFont typeface="+mj-lt"/>
                  <a:buAutoNum type="arabicPeriod" startAt="3"/>
                </a:pP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 </a:t>
                </a:r>
                <a:r>
                  <a:rPr lang="en-US" sz="1300" dirty="0" smtClean="0">
                    <a:solidFill>
                      <a:schemeClr val="tx1"/>
                    </a:solidFill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– observed </a:t>
                </a: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response vector found by varying correctors</a:t>
                </a:r>
                <a:endParaRPr lang="en-US" sz="13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AutoNum type="arabicPeriod" startAt="3"/>
                </a:pP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 – </a:t>
                </a: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Jacobian computed by varying </a:t>
                </a:r>
                <a:r>
                  <a:rPr lang="en-US" sz="13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gradients</a:t>
                </a:r>
                <a:endParaRPr lang="en-US" sz="1300" dirty="0">
                  <a:solidFill>
                    <a:schemeClr val="tx1"/>
                  </a:solidFill>
                  <a:latin typeface="Helvetica" panose="020B0604020202020204" pitchFamily="34" charset="0"/>
                  <a:ea typeface="Cambria Math"/>
                  <a:cs typeface="Helvetica" panose="020B0604020202020204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AutoNum type="arabicPeriod" startAt="3"/>
                </a:pP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𝑱</m:t>
                        </m:r>
                      </m:e>
                      <m:sup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 – </a:t>
                </a: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pseudoinverse Jacobian calculated via SVD</a:t>
                </a:r>
                <a:endParaRPr lang="en-US" sz="1300" dirty="0">
                  <a:solidFill>
                    <a:schemeClr val="tx1"/>
                  </a:solidFill>
                  <a:latin typeface="Helvetica" panose="020B0604020202020204" pitchFamily="34" charset="0"/>
                  <a:ea typeface="Cambria Math"/>
                  <a:cs typeface="Helvetica" panose="020B0604020202020204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chemeClr val="tx1"/>
                  </a:buClr>
                  <a:buFont typeface="Helvetica" panose="020B0604020202020204" pitchFamily="34" charset="0"/>
                  <a:buAutoNum type="arabicPeriod" startAt="3"/>
                </a:pP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 – </a:t>
                </a: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new quadrupole gradients</a:t>
                </a:r>
                <a:endParaRPr lang="en-US" sz="1300" dirty="0">
                  <a:solidFill>
                    <a:schemeClr val="tx1"/>
                  </a:solidFill>
                  <a:latin typeface="Helvetica" panose="020B0604020202020204" pitchFamily="34" charset="0"/>
                  <a:ea typeface="Cambria Math"/>
                  <a:cs typeface="Helvetica" panose="020B0604020202020204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AutoNum type="arabicPeriod" startAt="3"/>
                </a:pPr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3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300" b="1" i="1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3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 Back to the first step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4267200"/>
                <a:ext cx="4572000" cy="2178353"/>
              </a:xfrm>
              <a:prstGeom prst="rect">
                <a:avLst/>
              </a:prstGeom>
              <a:blipFill rotWithShape="1">
                <a:blip r:embed="rId9"/>
                <a:stretch>
                  <a:fillRect b="-831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7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0" y="5181600"/>
            <a:ext cx="7543800" cy="1620432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Lattice statistics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BPM readout errors on/off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Coupling on/off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Search for the nonlinear errors (e.g. in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sextupole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gradients).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" b="8007"/>
          <a:stretch/>
        </p:blipFill>
        <p:spPr bwMode="auto">
          <a:xfrm>
            <a:off x="1295399" y="1600200"/>
            <a:ext cx="675234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20.04.16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O. Kovalenko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Response Matrix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086-35B6-4CA2-9BB1-F8A34FC45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On-screen Show (4:3)</PresentationFormat>
  <Paragraphs>264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Larissa</vt:lpstr>
      <vt:lpstr>Correcting the beam optics: Orbit Response Matrix analysis for the FAIR storage rings</vt:lpstr>
      <vt:lpstr>Introduction</vt:lpstr>
      <vt:lpstr>Why we need ORM analysis</vt:lpstr>
      <vt:lpstr>ORM analysis. Response</vt:lpstr>
      <vt:lpstr>Orbit Response Matrix</vt:lpstr>
      <vt:lpstr>Tools</vt:lpstr>
      <vt:lpstr>Iteration process</vt:lpstr>
      <vt:lpstr>Program</vt:lpstr>
      <vt:lpstr>Results</vt:lpstr>
      <vt:lpstr>CR storage ring</vt:lpstr>
      <vt:lpstr>Orbit Response Matrix minimization in the CR</vt:lpstr>
      <vt:lpstr>ORM analysis. Orbit fit. CR</vt:lpstr>
      <vt:lpstr>HESR storage ring</vt:lpstr>
      <vt:lpstr>Fitting the orbit. HESR</vt:lpstr>
      <vt:lpstr>Beta function fit. HESR</vt:lpstr>
      <vt:lpstr>Observations</vt:lpstr>
      <vt:lpstr>Conclusions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 Response Matrix Analysis for FAIR storage rings</dc:title>
  <dc:creator>Kovalenko, Oleksander</dc:creator>
  <cp:lastModifiedBy>Kovalenko, Oleksander</cp:lastModifiedBy>
  <cp:revision>262</cp:revision>
  <dcterms:created xsi:type="dcterms:W3CDTF">2016-03-14T11:07:44Z</dcterms:created>
  <dcterms:modified xsi:type="dcterms:W3CDTF">2016-04-20T08:57:44Z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